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820" y="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792C8-7937-49DB-A0E0-26484629CF4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AFBF0-4761-4AC9-A498-88D9B61AC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9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FBF0-4761-4AC9-A498-88D9B61AC9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2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CC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1" i="0">
                <a:solidFill>
                  <a:schemeClr val="tx1"/>
                </a:solidFill>
                <a:latin typeface="TeXGyreTermes"/>
                <a:cs typeface="TeXGyreTerme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1" i="0">
                <a:solidFill>
                  <a:schemeClr val="tx1"/>
                </a:solidFill>
                <a:latin typeface="TeXGyreTermes"/>
                <a:cs typeface="TeXGyreTerme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1" i="0">
                <a:solidFill>
                  <a:schemeClr val="tx1"/>
                </a:solidFill>
                <a:latin typeface="TeXGyreTermes"/>
                <a:cs typeface="TeXGyreTerme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A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6631" y="991239"/>
            <a:ext cx="550037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0" b="1" i="0">
                <a:solidFill>
                  <a:schemeClr val="tx1"/>
                </a:solidFill>
                <a:latin typeface="TeXGyreTermes"/>
                <a:cs typeface="TeXGyreTerme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782887"/>
            <a:ext cx="12921615" cy="4972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4960" y="1451948"/>
            <a:ext cx="10598150" cy="3585597"/>
          </a:xfrm>
          <a:prstGeom prst="rect">
            <a:avLst/>
          </a:prstGeom>
        </p:spPr>
        <p:txBody>
          <a:bodyPr vert="horz" wrap="square" lIns="0" tIns="344805" rIns="0" bIns="0" rtlCol="0">
            <a:spAutoFit/>
          </a:bodyPr>
          <a:lstStyle/>
          <a:p>
            <a:pPr marL="12700" marR="5080">
              <a:lnSpc>
                <a:spcPts val="12250"/>
              </a:lnSpc>
              <a:spcBef>
                <a:spcPts val="2715"/>
              </a:spcBef>
              <a:tabLst>
                <a:tab pos="6521450" algn="l"/>
              </a:tabLst>
            </a:pPr>
            <a:r>
              <a:rPr sz="12400" b="0" spc="400" dirty="0">
                <a:latin typeface="212 Baby Girl" pitchFamily="50" charset="0"/>
                <a:cs typeface="Arial"/>
              </a:rPr>
              <a:t>Pengukuran  </a:t>
            </a:r>
            <a:r>
              <a:rPr sz="12400" b="0" spc="-465" dirty="0">
                <a:latin typeface="212 Baby Girl" pitchFamily="50" charset="0"/>
                <a:cs typeface="Arial"/>
              </a:rPr>
              <a:t>B</a:t>
            </a:r>
            <a:r>
              <a:rPr sz="12400" b="0" spc="135" dirty="0">
                <a:latin typeface="212 Baby Girl" pitchFamily="50" charset="0"/>
                <a:cs typeface="Arial"/>
              </a:rPr>
              <a:t>e</a:t>
            </a:r>
            <a:r>
              <a:rPr sz="12400" b="0" spc="-1260" dirty="0">
                <a:latin typeface="212 Baby Girl" pitchFamily="50" charset="0"/>
                <a:cs typeface="Arial"/>
              </a:rPr>
              <a:t>s</a:t>
            </a:r>
            <a:r>
              <a:rPr sz="12400" b="0" spc="380" dirty="0">
                <a:latin typeface="212 Baby Girl" pitchFamily="50" charset="0"/>
                <a:cs typeface="Arial"/>
              </a:rPr>
              <a:t>a</a:t>
            </a:r>
            <a:r>
              <a:rPr sz="12400" b="0" spc="195" dirty="0">
                <a:latin typeface="212 Baby Girl" pitchFamily="50" charset="0"/>
                <a:cs typeface="Arial"/>
              </a:rPr>
              <a:t>r</a:t>
            </a:r>
            <a:r>
              <a:rPr sz="12400" b="0" spc="380" dirty="0">
                <a:latin typeface="212 Baby Girl" pitchFamily="50" charset="0"/>
                <a:cs typeface="Arial"/>
              </a:rPr>
              <a:t>a</a:t>
            </a:r>
            <a:r>
              <a:rPr sz="12400" b="0" spc="505" dirty="0">
                <a:latin typeface="212 Baby Girl" pitchFamily="50" charset="0"/>
                <a:cs typeface="Arial"/>
              </a:rPr>
              <a:t>n</a:t>
            </a:r>
            <a:r>
              <a:rPr sz="12400" b="0" dirty="0">
                <a:latin typeface="212 Baby Girl" pitchFamily="50" charset="0"/>
                <a:cs typeface="Arial"/>
              </a:rPr>
              <a:t>	</a:t>
            </a:r>
            <a:r>
              <a:rPr sz="12400" b="0" spc="-985" dirty="0">
                <a:latin typeface="212 Baby Girl" pitchFamily="50" charset="0"/>
                <a:cs typeface="Arial"/>
              </a:rPr>
              <a:t>F</a:t>
            </a:r>
            <a:r>
              <a:rPr sz="12400" b="0" spc="220" dirty="0">
                <a:latin typeface="212 Baby Girl" pitchFamily="50" charset="0"/>
                <a:cs typeface="Arial"/>
              </a:rPr>
              <a:t>i</a:t>
            </a:r>
            <a:r>
              <a:rPr sz="12400" b="0" spc="-1260" dirty="0">
                <a:latin typeface="212 Baby Girl" pitchFamily="50" charset="0"/>
                <a:cs typeface="Arial"/>
              </a:rPr>
              <a:t>s</a:t>
            </a:r>
            <a:r>
              <a:rPr sz="12400" b="0" spc="220" dirty="0">
                <a:latin typeface="212 Baby Girl" pitchFamily="50" charset="0"/>
                <a:cs typeface="Arial"/>
              </a:rPr>
              <a:t>i</a:t>
            </a:r>
            <a:r>
              <a:rPr sz="12400" b="0" spc="1030" dirty="0">
                <a:latin typeface="212 Baby Girl" pitchFamily="50" charset="0"/>
                <a:cs typeface="Arial"/>
              </a:rPr>
              <a:t>k</a:t>
            </a:r>
            <a:r>
              <a:rPr sz="12400" b="0" spc="380" dirty="0">
                <a:latin typeface="212 Baby Girl" pitchFamily="50" charset="0"/>
                <a:cs typeface="Arial"/>
              </a:rPr>
              <a:t>a</a:t>
            </a:r>
            <a:endParaRPr sz="12400" dirty="0">
              <a:latin typeface="212 Baby Girl" pitchFamily="50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81655" y="7906"/>
            <a:ext cx="2506345" cy="4203700"/>
          </a:xfrm>
          <a:custGeom>
            <a:avLst/>
            <a:gdLst/>
            <a:ahLst/>
            <a:cxnLst/>
            <a:rect l="l" t="t" r="r" b="b"/>
            <a:pathLst>
              <a:path w="2506344" h="4203700">
                <a:moveTo>
                  <a:pt x="749821" y="5384"/>
                </a:moveTo>
                <a:lnTo>
                  <a:pt x="49421" y="319138"/>
                </a:lnTo>
                <a:lnTo>
                  <a:pt x="90468" y="298722"/>
                </a:lnTo>
                <a:lnTo>
                  <a:pt x="133204" y="278300"/>
                </a:lnTo>
                <a:lnTo>
                  <a:pt x="222654" y="237324"/>
                </a:lnTo>
                <a:lnTo>
                  <a:pt x="749127" y="5623"/>
                </a:lnTo>
                <a:lnTo>
                  <a:pt x="749821" y="5384"/>
                </a:lnTo>
                <a:close/>
              </a:path>
              <a:path w="2506344" h="4203700">
                <a:moveTo>
                  <a:pt x="749127" y="5623"/>
                </a:moveTo>
                <a:lnTo>
                  <a:pt x="688371" y="32840"/>
                </a:lnTo>
                <a:lnTo>
                  <a:pt x="713449" y="20995"/>
                </a:lnTo>
                <a:lnTo>
                  <a:pt x="740842" y="8484"/>
                </a:lnTo>
                <a:lnTo>
                  <a:pt x="749127" y="5623"/>
                </a:lnTo>
                <a:close/>
              </a:path>
              <a:path w="2506344" h="4203700">
                <a:moveTo>
                  <a:pt x="1739421" y="4202353"/>
                </a:moveTo>
                <a:lnTo>
                  <a:pt x="1699994" y="4158653"/>
                </a:lnTo>
                <a:lnTo>
                  <a:pt x="1684560" y="4123079"/>
                </a:lnTo>
                <a:lnTo>
                  <a:pt x="1670798" y="4090897"/>
                </a:lnTo>
                <a:lnTo>
                  <a:pt x="47562" y="467327"/>
                </a:lnTo>
                <a:lnTo>
                  <a:pt x="32137" y="435685"/>
                </a:lnTo>
                <a:lnTo>
                  <a:pt x="15518" y="402364"/>
                </a:lnTo>
                <a:lnTo>
                  <a:pt x="3030" y="372349"/>
                </a:lnTo>
                <a:lnTo>
                  <a:pt x="19639" y="332174"/>
                </a:lnTo>
                <a:lnTo>
                  <a:pt x="749821" y="5384"/>
                </a:lnTo>
                <a:lnTo>
                  <a:pt x="765416" y="0"/>
                </a:lnTo>
                <a:lnTo>
                  <a:pt x="782035" y="234"/>
                </a:lnTo>
                <a:lnTo>
                  <a:pt x="788788" y="8859"/>
                </a:lnTo>
                <a:lnTo>
                  <a:pt x="802768" y="40066"/>
                </a:lnTo>
                <a:lnTo>
                  <a:pt x="65250" y="370454"/>
                </a:lnTo>
                <a:lnTo>
                  <a:pt x="63100" y="371800"/>
                </a:lnTo>
                <a:lnTo>
                  <a:pt x="65906" y="377166"/>
                </a:lnTo>
                <a:lnTo>
                  <a:pt x="146283" y="556350"/>
                </a:lnTo>
                <a:lnTo>
                  <a:pt x="469823" y="411416"/>
                </a:lnTo>
                <a:lnTo>
                  <a:pt x="484155" y="405800"/>
                </a:lnTo>
                <a:lnTo>
                  <a:pt x="505113" y="404413"/>
                </a:lnTo>
                <a:lnTo>
                  <a:pt x="519368" y="417313"/>
                </a:lnTo>
                <a:lnTo>
                  <a:pt x="519798" y="436388"/>
                </a:lnTo>
                <a:lnTo>
                  <a:pt x="505470" y="450795"/>
                </a:lnTo>
                <a:lnTo>
                  <a:pt x="492224" y="457524"/>
                </a:lnTo>
                <a:lnTo>
                  <a:pt x="167229" y="603110"/>
                </a:lnTo>
                <a:lnTo>
                  <a:pt x="257990" y="805731"/>
                </a:lnTo>
                <a:lnTo>
                  <a:pt x="389552" y="746795"/>
                </a:lnTo>
                <a:lnTo>
                  <a:pt x="409150" y="743320"/>
                </a:lnTo>
                <a:lnTo>
                  <a:pt x="430049" y="759062"/>
                </a:lnTo>
                <a:lnTo>
                  <a:pt x="425603" y="784033"/>
                </a:lnTo>
                <a:lnTo>
                  <a:pt x="414055" y="792211"/>
                </a:lnTo>
                <a:lnTo>
                  <a:pt x="313254" y="837366"/>
                </a:lnTo>
                <a:lnTo>
                  <a:pt x="279811" y="854442"/>
                </a:lnTo>
                <a:lnTo>
                  <a:pt x="362708" y="1039509"/>
                </a:lnTo>
                <a:lnTo>
                  <a:pt x="686319" y="894543"/>
                </a:lnTo>
                <a:lnTo>
                  <a:pt x="700578" y="888954"/>
                </a:lnTo>
                <a:lnTo>
                  <a:pt x="721535" y="887563"/>
                </a:lnTo>
                <a:lnTo>
                  <a:pt x="735788" y="900461"/>
                </a:lnTo>
                <a:lnTo>
                  <a:pt x="736221" y="919542"/>
                </a:lnTo>
                <a:lnTo>
                  <a:pt x="721898" y="933960"/>
                </a:lnTo>
                <a:lnTo>
                  <a:pt x="708454" y="940798"/>
                </a:lnTo>
                <a:lnTo>
                  <a:pt x="383665" y="1086292"/>
                </a:lnTo>
                <a:lnTo>
                  <a:pt x="466562" y="1271359"/>
                </a:lnTo>
                <a:lnTo>
                  <a:pt x="598213" y="1212384"/>
                </a:lnTo>
                <a:lnTo>
                  <a:pt x="617713" y="1208928"/>
                </a:lnTo>
                <a:lnTo>
                  <a:pt x="638616" y="1224680"/>
                </a:lnTo>
                <a:lnTo>
                  <a:pt x="634173" y="1249656"/>
                </a:lnTo>
                <a:lnTo>
                  <a:pt x="622605" y="1257850"/>
                </a:lnTo>
                <a:lnTo>
                  <a:pt x="521827" y="1302995"/>
                </a:lnTo>
                <a:lnTo>
                  <a:pt x="488383" y="1320071"/>
                </a:lnTo>
                <a:lnTo>
                  <a:pt x="571277" y="1505130"/>
                </a:lnTo>
                <a:lnTo>
                  <a:pt x="894985" y="1360121"/>
                </a:lnTo>
                <a:lnTo>
                  <a:pt x="909145" y="1354569"/>
                </a:lnTo>
                <a:lnTo>
                  <a:pt x="930108" y="1353193"/>
                </a:lnTo>
                <a:lnTo>
                  <a:pt x="944382" y="1366138"/>
                </a:lnTo>
                <a:lnTo>
                  <a:pt x="944789" y="1385161"/>
                </a:lnTo>
                <a:lnTo>
                  <a:pt x="930458" y="1399562"/>
                </a:lnTo>
                <a:lnTo>
                  <a:pt x="916885" y="1406467"/>
                </a:lnTo>
                <a:lnTo>
                  <a:pt x="592229" y="1551901"/>
                </a:lnTo>
                <a:lnTo>
                  <a:pt x="682964" y="1754466"/>
                </a:lnTo>
                <a:lnTo>
                  <a:pt x="814404" y="1695586"/>
                </a:lnTo>
                <a:lnTo>
                  <a:pt x="834139" y="1692089"/>
                </a:lnTo>
                <a:lnTo>
                  <a:pt x="855033" y="1707820"/>
                </a:lnTo>
                <a:lnTo>
                  <a:pt x="850597" y="1732812"/>
                </a:lnTo>
                <a:lnTo>
                  <a:pt x="839015" y="1741016"/>
                </a:lnTo>
                <a:lnTo>
                  <a:pt x="738252" y="1786154"/>
                </a:lnTo>
                <a:lnTo>
                  <a:pt x="704820" y="1803256"/>
                </a:lnTo>
                <a:lnTo>
                  <a:pt x="787717" y="1988323"/>
                </a:lnTo>
                <a:lnTo>
                  <a:pt x="1111573" y="1843247"/>
                </a:lnTo>
                <a:lnTo>
                  <a:pt x="1125579" y="1837748"/>
                </a:lnTo>
                <a:lnTo>
                  <a:pt x="1146527" y="1836339"/>
                </a:lnTo>
                <a:lnTo>
                  <a:pt x="1160772" y="1849219"/>
                </a:lnTo>
                <a:lnTo>
                  <a:pt x="1161208" y="1868306"/>
                </a:lnTo>
                <a:lnTo>
                  <a:pt x="1146892" y="1882741"/>
                </a:lnTo>
                <a:lnTo>
                  <a:pt x="1133191" y="1889720"/>
                </a:lnTo>
                <a:lnTo>
                  <a:pt x="808669" y="2035094"/>
                </a:lnTo>
                <a:lnTo>
                  <a:pt x="902017" y="2243491"/>
                </a:lnTo>
                <a:lnTo>
                  <a:pt x="1033457" y="2184611"/>
                </a:lnTo>
                <a:lnTo>
                  <a:pt x="1053192" y="2181114"/>
                </a:lnTo>
                <a:lnTo>
                  <a:pt x="1074086" y="2196845"/>
                </a:lnTo>
                <a:lnTo>
                  <a:pt x="1069649" y="2221836"/>
                </a:lnTo>
                <a:lnTo>
                  <a:pt x="1058316" y="2229861"/>
                </a:lnTo>
                <a:lnTo>
                  <a:pt x="957279" y="2275122"/>
                </a:lnTo>
                <a:lnTo>
                  <a:pt x="923823" y="2292169"/>
                </a:lnTo>
                <a:lnTo>
                  <a:pt x="1006771" y="2477348"/>
                </a:lnTo>
                <a:lnTo>
                  <a:pt x="1331893" y="2331705"/>
                </a:lnTo>
                <a:lnTo>
                  <a:pt x="1344649" y="2326664"/>
                </a:lnTo>
                <a:lnTo>
                  <a:pt x="1365558" y="2325260"/>
                </a:lnTo>
                <a:lnTo>
                  <a:pt x="1379826" y="2338244"/>
                </a:lnTo>
                <a:lnTo>
                  <a:pt x="1380253" y="2357314"/>
                </a:lnTo>
                <a:lnTo>
                  <a:pt x="1365921" y="2371710"/>
                </a:lnTo>
                <a:lnTo>
                  <a:pt x="1352876" y="2378328"/>
                </a:lnTo>
                <a:lnTo>
                  <a:pt x="1027672" y="2524007"/>
                </a:lnTo>
                <a:lnTo>
                  <a:pt x="1118458" y="2726684"/>
                </a:lnTo>
                <a:lnTo>
                  <a:pt x="1250081" y="2667721"/>
                </a:lnTo>
                <a:lnTo>
                  <a:pt x="1269613" y="2664264"/>
                </a:lnTo>
                <a:lnTo>
                  <a:pt x="1290526" y="2680038"/>
                </a:lnTo>
                <a:lnTo>
                  <a:pt x="1286071" y="2704986"/>
                </a:lnTo>
                <a:lnTo>
                  <a:pt x="1274577" y="2713121"/>
                </a:lnTo>
                <a:lnTo>
                  <a:pt x="1173715" y="2758304"/>
                </a:lnTo>
                <a:lnTo>
                  <a:pt x="1140264" y="2775362"/>
                </a:lnTo>
                <a:lnTo>
                  <a:pt x="1223161" y="2960429"/>
                </a:lnTo>
                <a:lnTo>
                  <a:pt x="1547507" y="2815134"/>
                </a:lnTo>
                <a:lnTo>
                  <a:pt x="1561065" y="2809801"/>
                </a:lnTo>
                <a:lnTo>
                  <a:pt x="1581991" y="2808435"/>
                </a:lnTo>
                <a:lnTo>
                  <a:pt x="1596266" y="2821437"/>
                </a:lnTo>
                <a:lnTo>
                  <a:pt x="1596673" y="2840460"/>
                </a:lnTo>
                <a:lnTo>
                  <a:pt x="1582342" y="2854861"/>
                </a:lnTo>
                <a:lnTo>
                  <a:pt x="1568769" y="2861766"/>
                </a:lnTo>
                <a:lnTo>
                  <a:pt x="1244113" y="3007200"/>
                </a:lnTo>
                <a:lnTo>
                  <a:pt x="1327010" y="3192268"/>
                </a:lnTo>
                <a:lnTo>
                  <a:pt x="1458630" y="3133307"/>
                </a:lnTo>
                <a:lnTo>
                  <a:pt x="1478164" y="3129848"/>
                </a:lnTo>
                <a:lnTo>
                  <a:pt x="1499079" y="3145622"/>
                </a:lnTo>
                <a:lnTo>
                  <a:pt x="1494605" y="3170539"/>
                </a:lnTo>
                <a:lnTo>
                  <a:pt x="1482844" y="3178872"/>
                </a:lnTo>
                <a:lnTo>
                  <a:pt x="1382269" y="3223926"/>
                </a:lnTo>
                <a:lnTo>
                  <a:pt x="1348816" y="3240946"/>
                </a:lnTo>
                <a:lnTo>
                  <a:pt x="1431713" y="3426013"/>
                </a:lnTo>
                <a:lnTo>
                  <a:pt x="1756059" y="3280717"/>
                </a:lnTo>
                <a:lnTo>
                  <a:pt x="1769617" y="3275385"/>
                </a:lnTo>
                <a:lnTo>
                  <a:pt x="1790543" y="3274019"/>
                </a:lnTo>
                <a:lnTo>
                  <a:pt x="1804818" y="3287021"/>
                </a:lnTo>
                <a:lnTo>
                  <a:pt x="1805246" y="3306091"/>
                </a:lnTo>
                <a:lnTo>
                  <a:pt x="1790913" y="3320486"/>
                </a:lnTo>
                <a:lnTo>
                  <a:pt x="1777869" y="3327104"/>
                </a:lnTo>
                <a:lnTo>
                  <a:pt x="1452665" y="3472784"/>
                </a:lnTo>
                <a:lnTo>
                  <a:pt x="1543450" y="3675461"/>
                </a:lnTo>
                <a:lnTo>
                  <a:pt x="1675070" y="3616500"/>
                </a:lnTo>
                <a:lnTo>
                  <a:pt x="1694604" y="3613041"/>
                </a:lnTo>
                <a:lnTo>
                  <a:pt x="1715519" y="3628815"/>
                </a:lnTo>
                <a:lnTo>
                  <a:pt x="1711026" y="3653689"/>
                </a:lnTo>
                <a:lnTo>
                  <a:pt x="1699105" y="3662132"/>
                </a:lnTo>
                <a:lnTo>
                  <a:pt x="1598704" y="3707108"/>
                </a:lnTo>
                <a:lnTo>
                  <a:pt x="1565256" y="3724138"/>
                </a:lnTo>
                <a:lnTo>
                  <a:pt x="1648154" y="3909206"/>
                </a:lnTo>
                <a:lnTo>
                  <a:pt x="1972658" y="3763840"/>
                </a:lnTo>
                <a:lnTo>
                  <a:pt x="1986051" y="3758564"/>
                </a:lnTo>
                <a:lnTo>
                  <a:pt x="2006962" y="3757165"/>
                </a:lnTo>
                <a:lnTo>
                  <a:pt x="2021209" y="3770102"/>
                </a:lnTo>
                <a:lnTo>
                  <a:pt x="2021665" y="3789237"/>
                </a:lnTo>
                <a:lnTo>
                  <a:pt x="2007347" y="3803665"/>
                </a:lnTo>
                <a:lnTo>
                  <a:pt x="1994165" y="3810362"/>
                </a:lnTo>
                <a:lnTo>
                  <a:pt x="1669105" y="3955977"/>
                </a:lnTo>
                <a:lnTo>
                  <a:pt x="1752003" y="4141044"/>
                </a:lnTo>
                <a:lnTo>
                  <a:pt x="2491462" y="3809793"/>
                </a:lnTo>
                <a:lnTo>
                  <a:pt x="2504858" y="3839699"/>
                </a:lnTo>
                <a:lnTo>
                  <a:pt x="2506323" y="3854647"/>
                </a:lnTo>
                <a:lnTo>
                  <a:pt x="2498889" y="3862126"/>
                </a:lnTo>
                <a:lnTo>
                  <a:pt x="1739421" y="4202353"/>
                </a:lnTo>
                <a:close/>
              </a:path>
              <a:path w="2506344" h="4203700">
                <a:moveTo>
                  <a:pt x="2491462" y="3809793"/>
                </a:moveTo>
                <a:lnTo>
                  <a:pt x="2443899" y="3831099"/>
                </a:lnTo>
                <a:lnTo>
                  <a:pt x="755181" y="61384"/>
                </a:lnTo>
                <a:lnTo>
                  <a:pt x="802768" y="40066"/>
                </a:lnTo>
                <a:lnTo>
                  <a:pt x="2491462" y="3809793"/>
                </a:lnTo>
                <a:close/>
              </a:path>
              <a:path w="2506344" h="4203700">
                <a:moveTo>
                  <a:pt x="469823" y="411416"/>
                </a:moveTo>
                <a:lnTo>
                  <a:pt x="434398" y="427285"/>
                </a:lnTo>
                <a:lnTo>
                  <a:pt x="459561" y="415436"/>
                </a:lnTo>
                <a:lnTo>
                  <a:pt x="469823" y="411416"/>
                </a:lnTo>
                <a:close/>
              </a:path>
              <a:path w="2506344" h="4203700">
                <a:moveTo>
                  <a:pt x="482577" y="462424"/>
                </a:moveTo>
                <a:lnTo>
                  <a:pt x="457308" y="473165"/>
                </a:lnTo>
                <a:lnTo>
                  <a:pt x="492224" y="457524"/>
                </a:lnTo>
                <a:lnTo>
                  <a:pt x="482577" y="462424"/>
                </a:lnTo>
                <a:close/>
              </a:path>
              <a:path w="2506344" h="4203700">
                <a:moveTo>
                  <a:pt x="389552" y="746795"/>
                </a:moveTo>
                <a:lnTo>
                  <a:pt x="257990" y="805731"/>
                </a:lnTo>
                <a:lnTo>
                  <a:pt x="292395" y="789935"/>
                </a:lnTo>
                <a:lnTo>
                  <a:pt x="333563" y="768063"/>
                </a:lnTo>
                <a:lnTo>
                  <a:pt x="374735" y="749423"/>
                </a:lnTo>
                <a:lnTo>
                  <a:pt x="389552" y="746795"/>
                </a:lnTo>
                <a:close/>
              </a:path>
              <a:path w="2506344" h="4203700">
                <a:moveTo>
                  <a:pt x="397254" y="804109"/>
                </a:moveTo>
                <a:lnTo>
                  <a:pt x="356103" y="821238"/>
                </a:lnTo>
                <a:lnTo>
                  <a:pt x="313254" y="837366"/>
                </a:lnTo>
                <a:lnTo>
                  <a:pt x="414055" y="792211"/>
                </a:lnTo>
                <a:lnTo>
                  <a:pt x="397254" y="804109"/>
                </a:lnTo>
                <a:close/>
              </a:path>
              <a:path w="2506344" h="4203700">
                <a:moveTo>
                  <a:pt x="686319" y="894543"/>
                </a:moveTo>
                <a:lnTo>
                  <a:pt x="650824" y="910444"/>
                </a:lnTo>
                <a:lnTo>
                  <a:pt x="675986" y="898594"/>
                </a:lnTo>
                <a:lnTo>
                  <a:pt x="686319" y="894543"/>
                </a:lnTo>
                <a:close/>
              </a:path>
              <a:path w="2506344" h="4203700">
                <a:moveTo>
                  <a:pt x="699010" y="945601"/>
                </a:moveTo>
                <a:lnTo>
                  <a:pt x="673744" y="956347"/>
                </a:lnTo>
                <a:lnTo>
                  <a:pt x="708454" y="940798"/>
                </a:lnTo>
                <a:lnTo>
                  <a:pt x="699010" y="945601"/>
                </a:lnTo>
                <a:close/>
              </a:path>
              <a:path w="2506344" h="4203700">
                <a:moveTo>
                  <a:pt x="598213" y="1212384"/>
                </a:moveTo>
                <a:lnTo>
                  <a:pt x="466562" y="1271359"/>
                </a:lnTo>
                <a:lnTo>
                  <a:pt x="500962" y="1255551"/>
                </a:lnTo>
                <a:lnTo>
                  <a:pt x="542126" y="1233672"/>
                </a:lnTo>
                <a:lnTo>
                  <a:pt x="583296" y="1215028"/>
                </a:lnTo>
                <a:lnTo>
                  <a:pt x="598213" y="1212384"/>
                </a:lnTo>
                <a:close/>
              </a:path>
              <a:path w="2506344" h="4203700">
                <a:moveTo>
                  <a:pt x="605825" y="1269736"/>
                </a:moveTo>
                <a:lnTo>
                  <a:pt x="564675" y="1286866"/>
                </a:lnTo>
                <a:lnTo>
                  <a:pt x="521827" y="1302995"/>
                </a:lnTo>
                <a:lnTo>
                  <a:pt x="622605" y="1257850"/>
                </a:lnTo>
                <a:lnTo>
                  <a:pt x="605825" y="1269736"/>
                </a:lnTo>
                <a:close/>
              </a:path>
              <a:path w="2506344" h="4203700">
                <a:moveTo>
                  <a:pt x="894985" y="1360121"/>
                </a:moveTo>
                <a:lnTo>
                  <a:pt x="859392" y="1376065"/>
                </a:lnTo>
                <a:lnTo>
                  <a:pt x="884553" y="1364211"/>
                </a:lnTo>
                <a:lnTo>
                  <a:pt x="894985" y="1360121"/>
                </a:lnTo>
                <a:close/>
              </a:path>
              <a:path w="2506344" h="4203700">
                <a:moveTo>
                  <a:pt x="907571" y="1411205"/>
                </a:moveTo>
                <a:lnTo>
                  <a:pt x="882308" y="1421956"/>
                </a:lnTo>
                <a:lnTo>
                  <a:pt x="916885" y="1406467"/>
                </a:lnTo>
                <a:lnTo>
                  <a:pt x="907571" y="1411205"/>
                </a:lnTo>
                <a:close/>
              </a:path>
              <a:path w="2506344" h="4203700">
                <a:moveTo>
                  <a:pt x="814404" y="1695586"/>
                </a:moveTo>
                <a:lnTo>
                  <a:pt x="682964" y="1754466"/>
                </a:lnTo>
                <a:lnTo>
                  <a:pt x="717371" y="1738675"/>
                </a:lnTo>
                <a:lnTo>
                  <a:pt x="758545" y="1716816"/>
                </a:lnTo>
                <a:lnTo>
                  <a:pt x="799722" y="1698187"/>
                </a:lnTo>
                <a:lnTo>
                  <a:pt x="814404" y="1695586"/>
                </a:lnTo>
                <a:close/>
              </a:path>
              <a:path w="2506344" h="4203700">
                <a:moveTo>
                  <a:pt x="822249" y="1752892"/>
                </a:moveTo>
                <a:lnTo>
                  <a:pt x="781098" y="1770019"/>
                </a:lnTo>
                <a:lnTo>
                  <a:pt x="738252" y="1786154"/>
                </a:lnTo>
                <a:lnTo>
                  <a:pt x="839015" y="1741016"/>
                </a:lnTo>
                <a:lnTo>
                  <a:pt x="822249" y="1752892"/>
                </a:lnTo>
                <a:close/>
              </a:path>
              <a:path w="2506344" h="4203700">
                <a:moveTo>
                  <a:pt x="1111573" y="1843247"/>
                </a:moveTo>
                <a:lnTo>
                  <a:pt x="1075833" y="1859258"/>
                </a:lnTo>
                <a:lnTo>
                  <a:pt x="1100993" y="1847402"/>
                </a:lnTo>
                <a:lnTo>
                  <a:pt x="1111573" y="1843247"/>
                </a:lnTo>
                <a:close/>
              </a:path>
              <a:path w="2506344" h="4203700">
                <a:moveTo>
                  <a:pt x="1124011" y="1894396"/>
                </a:moveTo>
                <a:lnTo>
                  <a:pt x="1098748" y="1905149"/>
                </a:lnTo>
                <a:lnTo>
                  <a:pt x="1133191" y="1889720"/>
                </a:lnTo>
                <a:lnTo>
                  <a:pt x="1124011" y="1894396"/>
                </a:lnTo>
                <a:close/>
              </a:path>
              <a:path w="2506344" h="4203700">
                <a:moveTo>
                  <a:pt x="1033457" y="2184611"/>
                </a:moveTo>
                <a:lnTo>
                  <a:pt x="902017" y="2243491"/>
                </a:lnTo>
                <a:lnTo>
                  <a:pt x="936425" y="2227701"/>
                </a:lnTo>
                <a:lnTo>
                  <a:pt x="977598" y="2205841"/>
                </a:lnTo>
                <a:lnTo>
                  <a:pt x="1018775" y="2187212"/>
                </a:lnTo>
                <a:lnTo>
                  <a:pt x="1033457" y="2184611"/>
                </a:lnTo>
                <a:close/>
              </a:path>
              <a:path w="2506344" h="4203700">
                <a:moveTo>
                  <a:pt x="1041299" y="2241910"/>
                </a:moveTo>
                <a:lnTo>
                  <a:pt x="1000140" y="2259020"/>
                </a:lnTo>
                <a:lnTo>
                  <a:pt x="957279" y="2275122"/>
                </a:lnTo>
                <a:lnTo>
                  <a:pt x="1058316" y="2229861"/>
                </a:lnTo>
                <a:lnTo>
                  <a:pt x="1041299" y="2241910"/>
                </a:lnTo>
                <a:close/>
              </a:path>
              <a:path w="2506344" h="4203700">
                <a:moveTo>
                  <a:pt x="1331893" y="2331705"/>
                </a:moveTo>
                <a:lnTo>
                  <a:pt x="1294886" y="2348283"/>
                </a:lnTo>
                <a:lnTo>
                  <a:pt x="1320094" y="2336368"/>
                </a:lnTo>
                <a:lnTo>
                  <a:pt x="1331893" y="2331705"/>
                </a:lnTo>
                <a:close/>
              </a:path>
              <a:path w="2506344" h="4203700">
                <a:moveTo>
                  <a:pt x="1343022" y="2383327"/>
                </a:moveTo>
                <a:lnTo>
                  <a:pt x="1317751" y="2394062"/>
                </a:lnTo>
                <a:lnTo>
                  <a:pt x="1352876" y="2378328"/>
                </a:lnTo>
                <a:lnTo>
                  <a:pt x="1343022" y="2383327"/>
                </a:lnTo>
                <a:close/>
              </a:path>
              <a:path w="2506344" h="4203700">
                <a:moveTo>
                  <a:pt x="1250081" y="2667721"/>
                </a:moveTo>
                <a:lnTo>
                  <a:pt x="1118458" y="2726684"/>
                </a:lnTo>
                <a:lnTo>
                  <a:pt x="1152860" y="2710883"/>
                </a:lnTo>
                <a:lnTo>
                  <a:pt x="1194024" y="2689002"/>
                </a:lnTo>
                <a:lnTo>
                  <a:pt x="1235194" y="2670357"/>
                </a:lnTo>
                <a:lnTo>
                  <a:pt x="1250081" y="2667721"/>
                </a:lnTo>
                <a:close/>
              </a:path>
              <a:path w="2506344" h="4203700">
                <a:moveTo>
                  <a:pt x="1257717" y="2725054"/>
                </a:moveTo>
                <a:lnTo>
                  <a:pt x="1216566" y="2742181"/>
                </a:lnTo>
                <a:lnTo>
                  <a:pt x="1173715" y="2758304"/>
                </a:lnTo>
                <a:lnTo>
                  <a:pt x="1274577" y="2713121"/>
                </a:lnTo>
                <a:lnTo>
                  <a:pt x="1257717" y="2725054"/>
                </a:lnTo>
                <a:close/>
              </a:path>
              <a:path w="2506344" h="4203700">
                <a:moveTo>
                  <a:pt x="1547507" y="2815134"/>
                </a:moveTo>
                <a:lnTo>
                  <a:pt x="1511276" y="2831364"/>
                </a:lnTo>
                <a:lnTo>
                  <a:pt x="1536492" y="2819466"/>
                </a:lnTo>
                <a:lnTo>
                  <a:pt x="1547507" y="2815134"/>
                </a:lnTo>
                <a:close/>
              </a:path>
              <a:path w="2506344" h="4203700">
                <a:moveTo>
                  <a:pt x="1559455" y="2866504"/>
                </a:moveTo>
                <a:lnTo>
                  <a:pt x="1534192" y="2877255"/>
                </a:lnTo>
                <a:lnTo>
                  <a:pt x="1568769" y="2861766"/>
                </a:lnTo>
                <a:lnTo>
                  <a:pt x="1559455" y="2866504"/>
                </a:lnTo>
                <a:close/>
              </a:path>
              <a:path w="2506344" h="4203700">
                <a:moveTo>
                  <a:pt x="1458630" y="3133307"/>
                </a:moveTo>
                <a:lnTo>
                  <a:pt x="1327010" y="3192268"/>
                </a:lnTo>
                <a:lnTo>
                  <a:pt x="1361406" y="3176470"/>
                </a:lnTo>
                <a:lnTo>
                  <a:pt x="1402569" y="3154589"/>
                </a:lnTo>
                <a:lnTo>
                  <a:pt x="1443741" y="3135943"/>
                </a:lnTo>
                <a:lnTo>
                  <a:pt x="1458630" y="3133307"/>
                </a:lnTo>
                <a:close/>
              </a:path>
              <a:path w="2506344" h="4203700">
                <a:moveTo>
                  <a:pt x="1466253" y="3190626"/>
                </a:moveTo>
                <a:lnTo>
                  <a:pt x="1425111" y="3207787"/>
                </a:lnTo>
                <a:lnTo>
                  <a:pt x="1382269" y="3223926"/>
                </a:lnTo>
                <a:lnTo>
                  <a:pt x="1482844" y="3178872"/>
                </a:lnTo>
                <a:lnTo>
                  <a:pt x="1466253" y="3190626"/>
                </a:lnTo>
                <a:close/>
              </a:path>
              <a:path w="2506344" h="4203700">
                <a:moveTo>
                  <a:pt x="1756059" y="3280717"/>
                </a:moveTo>
                <a:lnTo>
                  <a:pt x="1719828" y="3296948"/>
                </a:lnTo>
                <a:lnTo>
                  <a:pt x="1745044" y="3285050"/>
                </a:lnTo>
                <a:lnTo>
                  <a:pt x="1756059" y="3280717"/>
                </a:lnTo>
                <a:close/>
              </a:path>
              <a:path w="2506344" h="4203700">
                <a:moveTo>
                  <a:pt x="1768014" y="3332104"/>
                </a:moveTo>
                <a:lnTo>
                  <a:pt x="1742744" y="3342839"/>
                </a:lnTo>
                <a:lnTo>
                  <a:pt x="1777869" y="3327104"/>
                </a:lnTo>
                <a:lnTo>
                  <a:pt x="1768014" y="3332104"/>
                </a:lnTo>
                <a:close/>
              </a:path>
              <a:path w="2506344" h="4203700">
                <a:moveTo>
                  <a:pt x="1675070" y="3616500"/>
                </a:moveTo>
                <a:lnTo>
                  <a:pt x="1543450" y="3675461"/>
                </a:lnTo>
                <a:lnTo>
                  <a:pt x="1577846" y="3659663"/>
                </a:lnTo>
                <a:lnTo>
                  <a:pt x="1619010" y="3637782"/>
                </a:lnTo>
                <a:lnTo>
                  <a:pt x="1660181" y="3619136"/>
                </a:lnTo>
                <a:lnTo>
                  <a:pt x="1675070" y="3616500"/>
                </a:lnTo>
                <a:close/>
              </a:path>
              <a:path w="2506344" h="4203700">
                <a:moveTo>
                  <a:pt x="1682671" y="3673771"/>
                </a:moveTo>
                <a:lnTo>
                  <a:pt x="1641537" y="3690948"/>
                </a:lnTo>
                <a:lnTo>
                  <a:pt x="1598704" y="3707108"/>
                </a:lnTo>
                <a:lnTo>
                  <a:pt x="1699105" y="3662132"/>
                </a:lnTo>
                <a:lnTo>
                  <a:pt x="1682671" y="3673771"/>
                </a:lnTo>
                <a:close/>
              </a:path>
              <a:path w="2506344" h="4203700">
                <a:moveTo>
                  <a:pt x="1972658" y="3763840"/>
                </a:moveTo>
                <a:lnTo>
                  <a:pt x="1936269" y="3780141"/>
                </a:lnTo>
                <a:lnTo>
                  <a:pt x="1961484" y="3768241"/>
                </a:lnTo>
                <a:lnTo>
                  <a:pt x="1972658" y="3763840"/>
                </a:lnTo>
                <a:close/>
              </a:path>
              <a:path w="2506344" h="4203700">
                <a:moveTo>
                  <a:pt x="1984454" y="3815295"/>
                </a:moveTo>
                <a:lnTo>
                  <a:pt x="1959184" y="3826032"/>
                </a:lnTo>
                <a:lnTo>
                  <a:pt x="1994165" y="3810362"/>
                </a:lnTo>
                <a:lnTo>
                  <a:pt x="1984454" y="3815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9" y="4239361"/>
            <a:ext cx="2654300" cy="2937510"/>
          </a:xfrm>
          <a:custGeom>
            <a:avLst/>
            <a:gdLst/>
            <a:ahLst/>
            <a:cxnLst/>
            <a:rect l="l" t="t" r="r" b="b"/>
            <a:pathLst>
              <a:path w="2654300" h="2937509">
                <a:moveTo>
                  <a:pt x="1666303" y="2010867"/>
                </a:moveTo>
                <a:lnTo>
                  <a:pt x="1662633" y="2000199"/>
                </a:lnTo>
                <a:lnTo>
                  <a:pt x="1656029" y="1989201"/>
                </a:lnTo>
                <a:lnTo>
                  <a:pt x="1648650" y="1978025"/>
                </a:lnTo>
                <a:lnTo>
                  <a:pt x="1583918" y="1873516"/>
                </a:lnTo>
                <a:lnTo>
                  <a:pt x="1583918" y="1954009"/>
                </a:lnTo>
                <a:lnTo>
                  <a:pt x="1311300" y="1813737"/>
                </a:lnTo>
                <a:lnTo>
                  <a:pt x="538060" y="1408709"/>
                </a:lnTo>
                <a:lnTo>
                  <a:pt x="858405" y="792111"/>
                </a:lnTo>
                <a:lnTo>
                  <a:pt x="865314" y="796874"/>
                </a:lnTo>
                <a:lnTo>
                  <a:pt x="871245" y="804583"/>
                </a:lnTo>
                <a:lnTo>
                  <a:pt x="876744" y="813981"/>
                </a:lnTo>
                <a:lnTo>
                  <a:pt x="882396" y="823849"/>
                </a:lnTo>
                <a:lnTo>
                  <a:pt x="1583918" y="1954009"/>
                </a:lnTo>
                <a:lnTo>
                  <a:pt x="1583918" y="1873516"/>
                </a:lnTo>
                <a:lnTo>
                  <a:pt x="919505" y="800785"/>
                </a:lnTo>
                <a:lnTo>
                  <a:pt x="909815" y="783551"/>
                </a:lnTo>
                <a:lnTo>
                  <a:pt x="895299" y="758723"/>
                </a:lnTo>
                <a:lnTo>
                  <a:pt x="878230" y="735787"/>
                </a:lnTo>
                <a:lnTo>
                  <a:pt x="860933" y="724204"/>
                </a:lnTo>
                <a:lnTo>
                  <a:pt x="843902" y="730021"/>
                </a:lnTo>
                <a:lnTo>
                  <a:pt x="829525" y="748601"/>
                </a:lnTo>
                <a:lnTo>
                  <a:pt x="818070" y="771156"/>
                </a:lnTo>
                <a:lnTo>
                  <a:pt x="817384" y="772502"/>
                </a:lnTo>
                <a:lnTo>
                  <a:pt x="807085" y="794321"/>
                </a:lnTo>
                <a:lnTo>
                  <a:pt x="523735" y="1339697"/>
                </a:lnTo>
                <a:lnTo>
                  <a:pt x="511048" y="1362964"/>
                </a:lnTo>
                <a:lnTo>
                  <a:pt x="497713" y="1388313"/>
                </a:lnTo>
                <a:lnTo>
                  <a:pt x="496798" y="1390573"/>
                </a:lnTo>
                <a:lnTo>
                  <a:pt x="488632" y="1410741"/>
                </a:lnTo>
                <a:lnTo>
                  <a:pt x="488022" y="1426959"/>
                </a:lnTo>
                <a:lnTo>
                  <a:pt x="533006" y="1456410"/>
                </a:lnTo>
                <a:lnTo>
                  <a:pt x="544423" y="1462176"/>
                </a:lnTo>
                <a:lnTo>
                  <a:pt x="1057643" y="1730590"/>
                </a:lnTo>
                <a:lnTo>
                  <a:pt x="1326057" y="1867090"/>
                </a:lnTo>
                <a:lnTo>
                  <a:pt x="1405470" y="1908378"/>
                </a:lnTo>
                <a:lnTo>
                  <a:pt x="1448244" y="1931670"/>
                </a:lnTo>
                <a:lnTo>
                  <a:pt x="1490573" y="1955520"/>
                </a:lnTo>
                <a:lnTo>
                  <a:pt x="1563484" y="1998294"/>
                </a:lnTo>
                <a:lnTo>
                  <a:pt x="1602740" y="2018715"/>
                </a:lnTo>
                <a:lnTo>
                  <a:pt x="1636407" y="2031288"/>
                </a:lnTo>
                <a:lnTo>
                  <a:pt x="1646174" y="2032647"/>
                </a:lnTo>
                <a:lnTo>
                  <a:pt x="1654073" y="2031517"/>
                </a:lnTo>
                <a:lnTo>
                  <a:pt x="1660258" y="2027707"/>
                </a:lnTo>
                <a:lnTo>
                  <a:pt x="1664855" y="2021065"/>
                </a:lnTo>
                <a:lnTo>
                  <a:pt x="1666303" y="2010867"/>
                </a:lnTo>
                <a:close/>
              </a:path>
              <a:path w="2654300" h="2937509">
                <a:moveTo>
                  <a:pt x="2653792" y="2915196"/>
                </a:moveTo>
                <a:lnTo>
                  <a:pt x="2652141" y="2900019"/>
                </a:lnTo>
                <a:lnTo>
                  <a:pt x="2641244" y="2894368"/>
                </a:lnTo>
                <a:lnTo>
                  <a:pt x="2634526" y="2876562"/>
                </a:lnTo>
                <a:lnTo>
                  <a:pt x="2570886" y="2776309"/>
                </a:lnTo>
                <a:lnTo>
                  <a:pt x="2570886" y="2857817"/>
                </a:lnTo>
                <a:lnTo>
                  <a:pt x="2285301" y="2709430"/>
                </a:lnTo>
                <a:lnTo>
                  <a:pt x="2311171" y="2665628"/>
                </a:lnTo>
                <a:lnTo>
                  <a:pt x="2319464" y="2641308"/>
                </a:lnTo>
                <a:lnTo>
                  <a:pt x="2312619" y="2623451"/>
                </a:lnTo>
                <a:lnTo>
                  <a:pt x="2292743" y="2627426"/>
                </a:lnTo>
                <a:lnTo>
                  <a:pt x="2276310" y="2647518"/>
                </a:lnTo>
                <a:lnTo>
                  <a:pt x="2265451" y="2670492"/>
                </a:lnTo>
                <a:lnTo>
                  <a:pt x="2256434" y="2694432"/>
                </a:lnTo>
                <a:lnTo>
                  <a:pt x="2162251" y="2645511"/>
                </a:lnTo>
                <a:lnTo>
                  <a:pt x="2168004" y="2634183"/>
                </a:lnTo>
                <a:lnTo>
                  <a:pt x="2185682" y="2600426"/>
                </a:lnTo>
                <a:lnTo>
                  <a:pt x="2191918" y="2589352"/>
                </a:lnTo>
                <a:lnTo>
                  <a:pt x="2198230" y="2578328"/>
                </a:lnTo>
                <a:lnTo>
                  <a:pt x="2204504" y="2567267"/>
                </a:lnTo>
                <a:lnTo>
                  <a:pt x="2210612" y="2556129"/>
                </a:lnTo>
                <a:lnTo>
                  <a:pt x="2223605" y="2534259"/>
                </a:lnTo>
                <a:lnTo>
                  <a:pt x="2241448" y="2500592"/>
                </a:lnTo>
                <a:lnTo>
                  <a:pt x="2247709" y="2475230"/>
                </a:lnTo>
                <a:lnTo>
                  <a:pt x="2237702" y="2455710"/>
                </a:lnTo>
                <a:lnTo>
                  <a:pt x="2219668" y="2460663"/>
                </a:lnTo>
                <a:lnTo>
                  <a:pt x="2204377" y="2481338"/>
                </a:lnTo>
                <a:lnTo>
                  <a:pt x="2193544" y="2504338"/>
                </a:lnTo>
                <a:lnTo>
                  <a:pt x="2183053" y="2527503"/>
                </a:lnTo>
                <a:lnTo>
                  <a:pt x="2153564" y="2583738"/>
                </a:lnTo>
                <a:lnTo>
                  <a:pt x="2142248" y="2606484"/>
                </a:lnTo>
                <a:lnTo>
                  <a:pt x="2131872" y="2629725"/>
                </a:lnTo>
                <a:lnTo>
                  <a:pt x="2032901" y="2578303"/>
                </a:lnTo>
                <a:lnTo>
                  <a:pt x="2034654" y="2579205"/>
                </a:lnTo>
                <a:lnTo>
                  <a:pt x="2060511" y="2535402"/>
                </a:lnTo>
                <a:lnTo>
                  <a:pt x="2068804" y="2511082"/>
                </a:lnTo>
                <a:lnTo>
                  <a:pt x="2061972" y="2493213"/>
                </a:lnTo>
                <a:lnTo>
                  <a:pt x="2042083" y="2497201"/>
                </a:lnTo>
                <a:lnTo>
                  <a:pt x="2025650" y="2517292"/>
                </a:lnTo>
                <a:lnTo>
                  <a:pt x="2014804" y="2540266"/>
                </a:lnTo>
                <a:lnTo>
                  <a:pt x="2005787" y="2564219"/>
                </a:lnTo>
                <a:lnTo>
                  <a:pt x="1911604" y="2515285"/>
                </a:lnTo>
                <a:lnTo>
                  <a:pt x="1923453" y="2492819"/>
                </a:lnTo>
                <a:lnTo>
                  <a:pt x="1947976" y="2448306"/>
                </a:lnTo>
                <a:lnTo>
                  <a:pt x="1959952" y="2425903"/>
                </a:lnTo>
                <a:lnTo>
                  <a:pt x="1978685" y="2392705"/>
                </a:lnTo>
                <a:lnTo>
                  <a:pt x="1990572" y="2370251"/>
                </a:lnTo>
                <a:lnTo>
                  <a:pt x="2002332" y="2333434"/>
                </a:lnTo>
                <a:lnTo>
                  <a:pt x="1985568" y="2324722"/>
                </a:lnTo>
                <a:lnTo>
                  <a:pt x="1969071" y="2330462"/>
                </a:lnTo>
                <a:lnTo>
                  <a:pt x="1954136" y="2351316"/>
                </a:lnTo>
                <a:lnTo>
                  <a:pt x="1943074" y="2374201"/>
                </a:lnTo>
                <a:lnTo>
                  <a:pt x="1932368" y="2397252"/>
                </a:lnTo>
                <a:lnTo>
                  <a:pt x="1902891" y="2453500"/>
                </a:lnTo>
                <a:lnTo>
                  <a:pt x="1891601" y="2476258"/>
                </a:lnTo>
                <a:lnTo>
                  <a:pt x="1881238" y="2499499"/>
                </a:lnTo>
                <a:lnTo>
                  <a:pt x="1783994" y="2448979"/>
                </a:lnTo>
                <a:lnTo>
                  <a:pt x="1809864" y="2405176"/>
                </a:lnTo>
                <a:lnTo>
                  <a:pt x="1818170" y="2380869"/>
                </a:lnTo>
                <a:lnTo>
                  <a:pt x="1811337" y="2363000"/>
                </a:lnTo>
                <a:lnTo>
                  <a:pt x="1791462" y="2366988"/>
                </a:lnTo>
                <a:lnTo>
                  <a:pt x="1775028" y="2387066"/>
                </a:lnTo>
                <a:lnTo>
                  <a:pt x="1764157" y="2410041"/>
                </a:lnTo>
                <a:lnTo>
                  <a:pt x="1755127" y="2433980"/>
                </a:lnTo>
                <a:lnTo>
                  <a:pt x="1657883" y="2383459"/>
                </a:lnTo>
                <a:lnTo>
                  <a:pt x="1672678" y="2362517"/>
                </a:lnTo>
                <a:lnTo>
                  <a:pt x="1685696" y="2340660"/>
                </a:lnTo>
                <a:lnTo>
                  <a:pt x="1697659" y="2318258"/>
                </a:lnTo>
                <a:lnTo>
                  <a:pt x="1709293" y="2295677"/>
                </a:lnTo>
                <a:lnTo>
                  <a:pt x="1728050" y="2262479"/>
                </a:lnTo>
                <a:lnTo>
                  <a:pt x="1739963" y="2240051"/>
                </a:lnTo>
                <a:lnTo>
                  <a:pt x="1751736" y="2203234"/>
                </a:lnTo>
                <a:lnTo>
                  <a:pt x="1734908" y="2194496"/>
                </a:lnTo>
                <a:lnTo>
                  <a:pt x="1717852" y="2199932"/>
                </a:lnTo>
                <a:lnTo>
                  <a:pt x="1702968" y="2220836"/>
                </a:lnTo>
                <a:lnTo>
                  <a:pt x="1692224" y="2243874"/>
                </a:lnTo>
                <a:lnTo>
                  <a:pt x="1681708" y="2267026"/>
                </a:lnTo>
                <a:lnTo>
                  <a:pt x="1652231" y="2323274"/>
                </a:lnTo>
                <a:lnTo>
                  <a:pt x="1640941" y="2346033"/>
                </a:lnTo>
                <a:lnTo>
                  <a:pt x="1630578" y="2369274"/>
                </a:lnTo>
                <a:lnTo>
                  <a:pt x="1551559" y="2328214"/>
                </a:lnTo>
                <a:lnTo>
                  <a:pt x="1577428" y="2284412"/>
                </a:lnTo>
                <a:lnTo>
                  <a:pt x="1585734" y="2260104"/>
                </a:lnTo>
                <a:lnTo>
                  <a:pt x="1578902" y="2242235"/>
                </a:lnTo>
                <a:lnTo>
                  <a:pt x="1559026" y="2246223"/>
                </a:lnTo>
                <a:lnTo>
                  <a:pt x="1542580" y="2266302"/>
                </a:lnTo>
                <a:lnTo>
                  <a:pt x="1531721" y="2289289"/>
                </a:lnTo>
                <a:lnTo>
                  <a:pt x="1522691" y="2313216"/>
                </a:lnTo>
                <a:lnTo>
                  <a:pt x="1538732" y="2321560"/>
                </a:lnTo>
                <a:lnTo>
                  <a:pt x="1428508" y="2264295"/>
                </a:lnTo>
                <a:lnTo>
                  <a:pt x="1440395" y="2241842"/>
                </a:lnTo>
                <a:lnTo>
                  <a:pt x="1464894" y="2197316"/>
                </a:lnTo>
                <a:lnTo>
                  <a:pt x="1476857" y="2174913"/>
                </a:lnTo>
                <a:lnTo>
                  <a:pt x="1495590" y="2141702"/>
                </a:lnTo>
                <a:lnTo>
                  <a:pt x="1507477" y="2119261"/>
                </a:lnTo>
                <a:lnTo>
                  <a:pt x="1519237" y="2082431"/>
                </a:lnTo>
                <a:lnTo>
                  <a:pt x="1502473" y="2073732"/>
                </a:lnTo>
                <a:lnTo>
                  <a:pt x="1485988" y="2079472"/>
                </a:lnTo>
                <a:lnTo>
                  <a:pt x="1471079" y="2100351"/>
                </a:lnTo>
                <a:lnTo>
                  <a:pt x="1460042" y="2123236"/>
                </a:lnTo>
                <a:lnTo>
                  <a:pt x="1449349" y="2146312"/>
                </a:lnTo>
                <a:lnTo>
                  <a:pt x="1419834" y="2202535"/>
                </a:lnTo>
                <a:lnTo>
                  <a:pt x="1408518" y="2225281"/>
                </a:lnTo>
                <a:lnTo>
                  <a:pt x="1398143" y="2248509"/>
                </a:lnTo>
                <a:lnTo>
                  <a:pt x="1300899" y="2197989"/>
                </a:lnTo>
                <a:lnTo>
                  <a:pt x="1326781" y="2154186"/>
                </a:lnTo>
                <a:lnTo>
                  <a:pt x="1335087" y="2129879"/>
                </a:lnTo>
                <a:lnTo>
                  <a:pt x="1328242" y="2112010"/>
                </a:lnTo>
                <a:lnTo>
                  <a:pt x="1308366" y="2115997"/>
                </a:lnTo>
                <a:lnTo>
                  <a:pt x="1291932" y="2136076"/>
                </a:lnTo>
                <a:lnTo>
                  <a:pt x="1281061" y="2159050"/>
                </a:lnTo>
                <a:lnTo>
                  <a:pt x="1272032" y="2182990"/>
                </a:lnTo>
                <a:lnTo>
                  <a:pt x="1174864" y="2132507"/>
                </a:lnTo>
                <a:lnTo>
                  <a:pt x="1189596" y="2111540"/>
                </a:lnTo>
                <a:lnTo>
                  <a:pt x="1202550" y="2089645"/>
                </a:lnTo>
                <a:lnTo>
                  <a:pt x="1214501" y="2067229"/>
                </a:lnTo>
                <a:lnTo>
                  <a:pt x="1226197" y="2044687"/>
                </a:lnTo>
                <a:lnTo>
                  <a:pt x="1244981" y="2011502"/>
                </a:lnTo>
                <a:lnTo>
                  <a:pt x="1256969" y="1989112"/>
                </a:lnTo>
                <a:lnTo>
                  <a:pt x="1263281" y="1963762"/>
                </a:lnTo>
                <a:lnTo>
                  <a:pt x="1253324" y="1944281"/>
                </a:lnTo>
                <a:lnTo>
                  <a:pt x="1235278" y="1949221"/>
                </a:lnTo>
                <a:lnTo>
                  <a:pt x="1219987" y="1969897"/>
                </a:lnTo>
                <a:lnTo>
                  <a:pt x="1209179" y="1992909"/>
                </a:lnTo>
                <a:lnTo>
                  <a:pt x="1198689" y="2016074"/>
                </a:lnTo>
                <a:lnTo>
                  <a:pt x="1169174" y="2072309"/>
                </a:lnTo>
                <a:lnTo>
                  <a:pt x="1157859" y="2095042"/>
                </a:lnTo>
                <a:lnTo>
                  <a:pt x="1147495" y="2118283"/>
                </a:lnTo>
                <a:lnTo>
                  <a:pt x="1149743" y="2119465"/>
                </a:lnTo>
                <a:lnTo>
                  <a:pt x="1059395" y="2072513"/>
                </a:lnTo>
                <a:lnTo>
                  <a:pt x="1085240" y="2028698"/>
                </a:lnTo>
                <a:lnTo>
                  <a:pt x="1093546" y="2004390"/>
                </a:lnTo>
                <a:lnTo>
                  <a:pt x="1086726" y="1986534"/>
                </a:lnTo>
                <a:lnTo>
                  <a:pt x="1066812" y="1990496"/>
                </a:lnTo>
                <a:lnTo>
                  <a:pt x="1050366" y="2010575"/>
                </a:lnTo>
                <a:lnTo>
                  <a:pt x="1039507" y="2033562"/>
                </a:lnTo>
                <a:lnTo>
                  <a:pt x="1030528" y="2057514"/>
                </a:lnTo>
                <a:lnTo>
                  <a:pt x="933069" y="2006892"/>
                </a:lnTo>
                <a:lnTo>
                  <a:pt x="936345" y="2008581"/>
                </a:lnTo>
                <a:lnTo>
                  <a:pt x="948067" y="1986051"/>
                </a:lnTo>
                <a:lnTo>
                  <a:pt x="960323" y="1963788"/>
                </a:lnTo>
                <a:lnTo>
                  <a:pt x="972667" y="1941588"/>
                </a:lnTo>
                <a:lnTo>
                  <a:pt x="984694" y="1919211"/>
                </a:lnTo>
                <a:lnTo>
                  <a:pt x="1003414" y="1886000"/>
                </a:lnTo>
                <a:lnTo>
                  <a:pt x="1015403" y="1863610"/>
                </a:lnTo>
                <a:lnTo>
                  <a:pt x="1021753" y="1838286"/>
                </a:lnTo>
                <a:lnTo>
                  <a:pt x="1011809" y="1818805"/>
                </a:lnTo>
                <a:lnTo>
                  <a:pt x="993724" y="1823720"/>
                </a:lnTo>
                <a:lnTo>
                  <a:pt x="978420" y="1844382"/>
                </a:lnTo>
                <a:lnTo>
                  <a:pt x="967600" y="1867395"/>
                </a:lnTo>
                <a:lnTo>
                  <a:pt x="957110" y="1890560"/>
                </a:lnTo>
                <a:lnTo>
                  <a:pt x="927633" y="1946808"/>
                </a:lnTo>
                <a:lnTo>
                  <a:pt x="916343" y="1969566"/>
                </a:lnTo>
                <a:lnTo>
                  <a:pt x="905979" y="1992807"/>
                </a:lnTo>
                <a:lnTo>
                  <a:pt x="808736" y="1942287"/>
                </a:lnTo>
                <a:lnTo>
                  <a:pt x="834580" y="1898459"/>
                </a:lnTo>
                <a:lnTo>
                  <a:pt x="842886" y="1874151"/>
                </a:lnTo>
                <a:lnTo>
                  <a:pt x="836079" y="1856308"/>
                </a:lnTo>
                <a:lnTo>
                  <a:pt x="816152" y="1860270"/>
                </a:lnTo>
                <a:lnTo>
                  <a:pt x="799706" y="1880349"/>
                </a:lnTo>
                <a:lnTo>
                  <a:pt x="788847" y="1903336"/>
                </a:lnTo>
                <a:lnTo>
                  <a:pt x="779868" y="1927288"/>
                </a:lnTo>
                <a:lnTo>
                  <a:pt x="685685" y="1878355"/>
                </a:lnTo>
                <a:lnTo>
                  <a:pt x="697458" y="1855851"/>
                </a:lnTo>
                <a:lnTo>
                  <a:pt x="709663" y="1833562"/>
                </a:lnTo>
                <a:lnTo>
                  <a:pt x="721969" y="1811337"/>
                </a:lnTo>
                <a:lnTo>
                  <a:pt x="734034" y="1788972"/>
                </a:lnTo>
                <a:lnTo>
                  <a:pt x="746912" y="1767039"/>
                </a:lnTo>
                <a:lnTo>
                  <a:pt x="764667" y="1733334"/>
                </a:lnTo>
                <a:lnTo>
                  <a:pt x="770953" y="1707984"/>
                </a:lnTo>
                <a:lnTo>
                  <a:pt x="761149" y="1688579"/>
                </a:lnTo>
                <a:lnTo>
                  <a:pt x="743000" y="1693456"/>
                </a:lnTo>
                <a:lnTo>
                  <a:pt x="727697" y="1714131"/>
                </a:lnTo>
                <a:lnTo>
                  <a:pt x="716915" y="1737156"/>
                </a:lnTo>
                <a:lnTo>
                  <a:pt x="706450" y="1760334"/>
                </a:lnTo>
                <a:lnTo>
                  <a:pt x="676973" y="1816582"/>
                </a:lnTo>
                <a:lnTo>
                  <a:pt x="665683" y="1839341"/>
                </a:lnTo>
                <a:lnTo>
                  <a:pt x="655320" y="1862582"/>
                </a:lnTo>
                <a:lnTo>
                  <a:pt x="550506" y="1808124"/>
                </a:lnTo>
                <a:lnTo>
                  <a:pt x="576338" y="1764296"/>
                </a:lnTo>
                <a:lnTo>
                  <a:pt x="584619" y="1739976"/>
                </a:lnTo>
                <a:lnTo>
                  <a:pt x="577773" y="1722107"/>
                </a:lnTo>
                <a:lnTo>
                  <a:pt x="557898" y="1726095"/>
                </a:lnTo>
                <a:lnTo>
                  <a:pt x="541464" y="1746173"/>
                </a:lnTo>
                <a:lnTo>
                  <a:pt x="530618" y="1769160"/>
                </a:lnTo>
                <a:lnTo>
                  <a:pt x="521639" y="1793125"/>
                </a:lnTo>
                <a:lnTo>
                  <a:pt x="427456" y="1744192"/>
                </a:lnTo>
                <a:lnTo>
                  <a:pt x="439254" y="1721688"/>
                </a:lnTo>
                <a:lnTo>
                  <a:pt x="451497" y="1699437"/>
                </a:lnTo>
                <a:lnTo>
                  <a:pt x="463804" y="1677200"/>
                </a:lnTo>
                <a:lnTo>
                  <a:pt x="475805" y="1654810"/>
                </a:lnTo>
                <a:lnTo>
                  <a:pt x="494538" y="1621612"/>
                </a:lnTo>
                <a:lnTo>
                  <a:pt x="506539" y="1599222"/>
                </a:lnTo>
                <a:lnTo>
                  <a:pt x="512864" y="1573885"/>
                </a:lnTo>
                <a:lnTo>
                  <a:pt x="502843" y="1554378"/>
                </a:lnTo>
                <a:lnTo>
                  <a:pt x="484873" y="1559344"/>
                </a:lnTo>
                <a:lnTo>
                  <a:pt x="469582" y="1580019"/>
                </a:lnTo>
                <a:lnTo>
                  <a:pt x="458724" y="1603006"/>
                </a:lnTo>
                <a:lnTo>
                  <a:pt x="448221" y="1626171"/>
                </a:lnTo>
                <a:lnTo>
                  <a:pt x="430352" y="1659826"/>
                </a:lnTo>
                <a:lnTo>
                  <a:pt x="418401" y="1682242"/>
                </a:lnTo>
                <a:lnTo>
                  <a:pt x="407479" y="1705190"/>
                </a:lnTo>
                <a:lnTo>
                  <a:pt x="398589" y="1729193"/>
                </a:lnTo>
                <a:lnTo>
                  <a:pt x="289966" y="1672767"/>
                </a:lnTo>
                <a:lnTo>
                  <a:pt x="299847" y="1677885"/>
                </a:lnTo>
                <a:lnTo>
                  <a:pt x="325691" y="1634070"/>
                </a:lnTo>
                <a:lnTo>
                  <a:pt x="333971" y="1609750"/>
                </a:lnTo>
                <a:lnTo>
                  <a:pt x="327113" y="1591868"/>
                </a:lnTo>
                <a:lnTo>
                  <a:pt x="307238" y="1595856"/>
                </a:lnTo>
                <a:lnTo>
                  <a:pt x="290817" y="1615948"/>
                </a:lnTo>
                <a:lnTo>
                  <a:pt x="279958" y="1638935"/>
                </a:lnTo>
                <a:lnTo>
                  <a:pt x="270979" y="1662899"/>
                </a:lnTo>
                <a:lnTo>
                  <a:pt x="176733" y="1613928"/>
                </a:lnTo>
                <a:lnTo>
                  <a:pt x="188633" y="1591487"/>
                </a:lnTo>
                <a:lnTo>
                  <a:pt x="200799" y="1569186"/>
                </a:lnTo>
                <a:lnTo>
                  <a:pt x="213029" y="1546910"/>
                </a:lnTo>
                <a:lnTo>
                  <a:pt x="225145" y="1524584"/>
                </a:lnTo>
                <a:lnTo>
                  <a:pt x="238074" y="1502676"/>
                </a:lnTo>
                <a:lnTo>
                  <a:pt x="255803" y="1468958"/>
                </a:lnTo>
                <a:lnTo>
                  <a:pt x="262064" y="1443583"/>
                </a:lnTo>
                <a:lnTo>
                  <a:pt x="252272" y="1424178"/>
                </a:lnTo>
                <a:lnTo>
                  <a:pt x="234238" y="1429131"/>
                </a:lnTo>
                <a:lnTo>
                  <a:pt x="218935" y="1449793"/>
                </a:lnTo>
                <a:lnTo>
                  <a:pt x="208076" y="1472780"/>
                </a:lnTo>
                <a:lnTo>
                  <a:pt x="197561" y="1495945"/>
                </a:lnTo>
                <a:lnTo>
                  <a:pt x="167767" y="1552028"/>
                </a:lnTo>
                <a:lnTo>
                  <a:pt x="156857" y="1574977"/>
                </a:lnTo>
                <a:lnTo>
                  <a:pt x="147942" y="1598968"/>
                </a:lnTo>
                <a:lnTo>
                  <a:pt x="148755" y="1599399"/>
                </a:lnTo>
                <a:lnTo>
                  <a:pt x="49187" y="1547660"/>
                </a:lnTo>
                <a:lnTo>
                  <a:pt x="822071" y="60058"/>
                </a:lnTo>
                <a:lnTo>
                  <a:pt x="1174521" y="615276"/>
                </a:lnTo>
                <a:lnTo>
                  <a:pt x="1358226" y="925398"/>
                </a:lnTo>
                <a:lnTo>
                  <a:pt x="2061895" y="2035200"/>
                </a:lnTo>
                <a:lnTo>
                  <a:pt x="2272690" y="2388019"/>
                </a:lnTo>
                <a:lnTo>
                  <a:pt x="2570886" y="2857817"/>
                </a:lnTo>
                <a:lnTo>
                  <a:pt x="2570886" y="2776309"/>
                </a:lnTo>
                <a:lnTo>
                  <a:pt x="2363419" y="2449474"/>
                </a:lnTo>
                <a:lnTo>
                  <a:pt x="2315045" y="2352776"/>
                </a:lnTo>
                <a:lnTo>
                  <a:pt x="1421460" y="943940"/>
                </a:lnTo>
                <a:lnTo>
                  <a:pt x="1075690" y="377875"/>
                </a:lnTo>
                <a:lnTo>
                  <a:pt x="899287" y="100177"/>
                </a:lnTo>
                <a:lnTo>
                  <a:pt x="872248" y="57505"/>
                </a:lnTo>
                <a:lnTo>
                  <a:pt x="835888" y="9994"/>
                </a:lnTo>
                <a:lnTo>
                  <a:pt x="816660" y="0"/>
                </a:lnTo>
                <a:lnTo>
                  <a:pt x="802182" y="6794"/>
                </a:lnTo>
                <a:lnTo>
                  <a:pt x="787590" y="27825"/>
                </a:lnTo>
                <a:lnTo>
                  <a:pt x="781837" y="39154"/>
                </a:lnTo>
                <a:lnTo>
                  <a:pt x="776084" y="50482"/>
                </a:lnTo>
                <a:lnTo>
                  <a:pt x="765035" y="73355"/>
                </a:lnTo>
                <a:lnTo>
                  <a:pt x="38989" y="1470799"/>
                </a:lnTo>
                <a:lnTo>
                  <a:pt x="26809" y="1493100"/>
                </a:lnTo>
                <a:lnTo>
                  <a:pt x="15074" y="1515630"/>
                </a:lnTo>
                <a:lnTo>
                  <a:pt x="0" y="1550733"/>
                </a:lnTo>
                <a:lnTo>
                  <a:pt x="1219" y="1565681"/>
                </a:lnTo>
                <a:lnTo>
                  <a:pt x="2640927" y="2937129"/>
                </a:lnTo>
                <a:lnTo>
                  <a:pt x="2649397" y="2927223"/>
                </a:lnTo>
                <a:lnTo>
                  <a:pt x="2650375" y="2927731"/>
                </a:lnTo>
                <a:lnTo>
                  <a:pt x="2653792" y="2915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82132" y="7085661"/>
            <a:ext cx="4196715" cy="2806065"/>
          </a:xfrm>
          <a:custGeom>
            <a:avLst/>
            <a:gdLst/>
            <a:ahLst/>
            <a:cxnLst/>
            <a:rect l="l" t="t" r="r" b="b"/>
            <a:pathLst>
              <a:path w="4196715" h="2806065">
                <a:moveTo>
                  <a:pt x="1793936" y="38798"/>
                </a:moveTo>
                <a:lnTo>
                  <a:pt x="1253806" y="208436"/>
                </a:lnTo>
                <a:lnTo>
                  <a:pt x="1300320" y="180516"/>
                </a:lnTo>
                <a:lnTo>
                  <a:pt x="1737743" y="43135"/>
                </a:lnTo>
                <a:lnTo>
                  <a:pt x="1793936" y="38798"/>
                </a:lnTo>
                <a:close/>
              </a:path>
              <a:path w="4196715" h="2806065">
                <a:moveTo>
                  <a:pt x="4170971" y="1555220"/>
                </a:moveTo>
                <a:lnTo>
                  <a:pt x="199698" y="2802478"/>
                </a:lnTo>
                <a:lnTo>
                  <a:pt x="147471" y="2805569"/>
                </a:lnTo>
                <a:lnTo>
                  <a:pt x="116415" y="2802012"/>
                </a:lnTo>
                <a:lnTo>
                  <a:pt x="94116" y="2755768"/>
                </a:lnTo>
                <a:lnTo>
                  <a:pt x="84699" y="2718791"/>
                </a:lnTo>
                <a:lnTo>
                  <a:pt x="75430" y="2681767"/>
                </a:lnTo>
                <a:lnTo>
                  <a:pt x="63562" y="2632248"/>
                </a:lnTo>
                <a:lnTo>
                  <a:pt x="49113" y="2570228"/>
                </a:lnTo>
                <a:lnTo>
                  <a:pt x="39668" y="2519948"/>
                </a:lnTo>
                <a:lnTo>
                  <a:pt x="27586" y="2457184"/>
                </a:lnTo>
                <a:lnTo>
                  <a:pt x="20450" y="2406179"/>
                </a:lnTo>
                <a:lnTo>
                  <a:pt x="14426" y="2354824"/>
                </a:lnTo>
                <a:lnTo>
                  <a:pt x="9486" y="2303129"/>
                </a:lnTo>
                <a:lnTo>
                  <a:pt x="5602" y="2251103"/>
                </a:lnTo>
                <a:lnTo>
                  <a:pt x="2745" y="2198753"/>
                </a:lnTo>
                <a:lnTo>
                  <a:pt x="887" y="2146090"/>
                </a:lnTo>
                <a:lnTo>
                  <a:pt x="0" y="2093123"/>
                </a:lnTo>
                <a:lnTo>
                  <a:pt x="3860" y="2051975"/>
                </a:lnTo>
                <a:lnTo>
                  <a:pt x="4829" y="1998424"/>
                </a:lnTo>
                <a:lnTo>
                  <a:pt x="10490" y="1956712"/>
                </a:lnTo>
                <a:lnTo>
                  <a:pt x="13202" y="1902613"/>
                </a:lnTo>
                <a:lnTo>
                  <a:pt x="20549" y="1860371"/>
                </a:lnTo>
                <a:lnTo>
                  <a:pt x="28697" y="1817877"/>
                </a:lnTo>
                <a:lnTo>
                  <a:pt x="37617" y="1775140"/>
                </a:lnTo>
                <a:lnTo>
                  <a:pt x="43476" y="1720054"/>
                </a:lnTo>
                <a:lnTo>
                  <a:pt x="53857" y="1676859"/>
                </a:lnTo>
                <a:lnTo>
                  <a:pt x="64924" y="1633448"/>
                </a:lnTo>
                <a:lnTo>
                  <a:pt x="76652" y="1589830"/>
                </a:lnTo>
                <a:lnTo>
                  <a:pt x="89010" y="1546013"/>
                </a:lnTo>
                <a:lnTo>
                  <a:pt x="102958" y="1501698"/>
                </a:lnTo>
                <a:lnTo>
                  <a:pt x="117695" y="1457134"/>
                </a:lnTo>
                <a:lnTo>
                  <a:pt x="133221" y="1412323"/>
                </a:lnTo>
                <a:lnTo>
                  <a:pt x="149538" y="1367264"/>
                </a:lnTo>
                <a:lnTo>
                  <a:pt x="166648" y="1321955"/>
                </a:lnTo>
                <a:lnTo>
                  <a:pt x="184553" y="1276397"/>
                </a:lnTo>
                <a:lnTo>
                  <a:pt x="207060" y="1242704"/>
                </a:lnTo>
                <a:lnTo>
                  <a:pt x="226560" y="1196645"/>
                </a:lnTo>
                <a:lnTo>
                  <a:pt x="246860" y="1150335"/>
                </a:lnTo>
                <a:lnTo>
                  <a:pt x="271767" y="1115889"/>
                </a:lnTo>
                <a:lnTo>
                  <a:pt x="293672" y="1069074"/>
                </a:lnTo>
                <a:lnTo>
                  <a:pt x="316383" y="1022007"/>
                </a:lnTo>
                <a:lnTo>
                  <a:pt x="343706" y="986802"/>
                </a:lnTo>
                <a:lnTo>
                  <a:pt x="371839" y="951343"/>
                </a:lnTo>
                <a:lnTo>
                  <a:pt x="396976" y="903513"/>
                </a:lnTo>
                <a:lnTo>
                  <a:pt x="426731" y="867545"/>
                </a:lnTo>
                <a:lnTo>
                  <a:pt x="457301" y="831321"/>
                </a:lnTo>
                <a:lnTo>
                  <a:pt x="488686" y="794840"/>
                </a:lnTo>
                <a:lnTo>
                  <a:pt x="517084" y="745986"/>
                </a:lnTo>
                <a:lnTo>
                  <a:pt x="550106" y="708992"/>
                </a:lnTo>
                <a:lnTo>
                  <a:pt x="583950" y="671739"/>
                </a:lnTo>
                <a:lnTo>
                  <a:pt x="622422" y="646345"/>
                </a:lnTo>
                <a:lnTo>
                  <a:pt x="657914" y="608574"/>
                </a:lnTo>
                <a:lnTo>
                  <a:pt x="694232" y="570545"/>
                </a:lnTo>
                <a:lnTo>
                  <a:pt x="731378" y="532255"/>
                </a:lnTo>
                <a:lnTo>
                  <a:pt x="773160" y="505821"/>
                </a:lnTo>
                <a:lnTo>
                  <a:pt x="811968" y="467009"/>
                </a:lnTo>
                <a:lnTo>
                  <a:pt x="899698" y="412832"/>
                </a:lnTo>
                <a:lnTo>
                  <a:pt x="941013" y="373234"/>
                </a:lnTo>
                <a:lnTo>
                  <a:pt x="986971" y="345488"/>
                </a:lnTo>
                <a:lnTo>
                  <a:pt x="1070139" y="292744"/>
                </a:lnTo>
                <a:lnTo>
                  <a:pt x="1116621" y="278145"/>
                </a:lnTo>
                <a:lnTo>
                  <a:pt x="1204568" y="223901"/>
                </a:lnTo>
                <a:lnTo>
                  <a:pt x="1845436" y="22623"/>
                </a:lnTo>
                <a:lnTo>
                  <a:pt x="2057892" y="9144"/>
                </a:lnTo>
                <a:lnTo>
                  <a:pt x="2108837" y="6455"/>
                </a:lnTo>
                <a:lnTo>
                  <a:pt x="1349937" y="244803"/>
                </a:lnTo>
                <a:lnTo>
                  <a:pt x="1311038" y="270331"/>
                </a:lnTo>
                <a:lnTo>
                  <a:pt x="1316838" y="281821"/>
                </a:lnTo>
                <a:lnTo>
                  <a:pt x="1192426" y="320895"/>
                </a:lnTo>
                <a:lnTo>
                  <a:pt x="1108970" y="373730"/>
                </a:lnTo>
                <a:lnTo>
                  <a:pt x="1071266" y="398883"/>
                </a:lnTo>
                <a:lnTo>
                  <a:pt x="1079673" y="409554"/>
                </a:lnTo>
                <a:lnTo>
                  <a:pt x="1004720" y="433095"/>
                </a:lnTo>
                <a:lnTo>
                  <a:pt x="969141" y="470892"/>
                </a:lnTo>
                <a:lnTo>
                  <a:pt x="930720" y="496271"/>
                </a:lnTo>
                <a:lnTo>
                  <a:pt x="893991" y="521118"/>
                </a:lnTo>
                <a:lnTo>
                  <a:pt x="859677" y="545206"/>
                </a:lnTo>
                <a:lnTo>
                  <a:pt x="884038" y="564179"/>
                </a:lnTo>
                <a:lnTo>
                  <a:pt x="799895" y="590606"/>
                </a:lnTo>
                <a:lnTo>
                  <a:pt x="771742" y="626071"/>
                </a:lnTo>
                <a:lnTo>
                  <a:pt x="711215" y="671704"/>
                </a:lnTo>
                <a:lnTo>
                  <a:pt x="684983" y="706566"/>
                </a:lnTo>
                <a:lnTo>
                  <a:pt x="706773" y="726345"/>
                </a:lnTo>
                <a:lnTo>
                  <a:pt x="715647" y="736870"/>
                </a:lnTo>
                <a:lnTo>
                  <a:pt x="631927" y="763164"/>
                </a:lnTo>
                <a:lnTo>
                  <a:pt x="600095" y="799785"/>
                </a:lnTo>
                <a:lnTo>
                  <a:pt x="571625" y="835350"/>
                </a:lnTo>
                <a:lnTo>
                  <a:pt x="544284" y="870560"/>
                </a:lnTo>
                <a:lnTo>
                  <a:pt x="512033" y="894001"/>
                </a:lnTo>
                <a:lnTo>
                  <a:pt x="532678" y="914140"/>
                </a:lnTo>
                <a:lnTo>
                  <a:pt x="562549" y="931381"/>
                </a:lnTo>
                <a:lnTo>
                  <a:pt x="462795" y="962711"/>
                </a:lnTo>
                <a:lnTo>
                  <a:pt x="441581" y="995997"/>
                </a:lnTo>
                <a:lnTo>
                  <a:pt x="421270" y="1029000"/>
                </a:lnTo>
                <a:lnTo>
                  <a:pt x="381869" y="1094621"/>
                </a:lnTo>
                <a:lnTo>
                  <a:pt x="414059" y="1111134"/>
                </a:lnTo>
                <a:lnTo>
                  <a:pt x="438299" y="1130144"/>
                </a:lnTo>
                <a:lnTo>
                  <a:pt x="338485" y="1161493"/>
                </a:lnTo>
                <a:lnTo>
                  <a:pt x="336801" y="1175334"/>
                </a:lnTo>
                <a:lnTo>
                  <a:pt x="328160" y="1178047"/>
                </a:lnTo>
                <a:lnTo>
                  <a:pt x="323063" y="1192960"/>
                </a:lnTo>
                <a:lnTo>
                  <a:pt x="320593" y="1207047"/>
                </a:lnTo>
                <a:lnTo>
                  <a:pt x="302528" y="1239344"/>
                </a:lnTo>
                <a:lnTo>
                  <a:pt x="286035" y="1271148"/>
                </a:lnTo>
                <a:lnTo>
                  <a:pt x="271723" y="1302266"/>
                </a:lnTo>
                <a:lnTo>
                  <a:pt x="260201" y="1332508"/>
                </a:lnTo>
                <a:lnTo>
                  <a:pt x="290237" y="1336386"/>
                </a:lnTo>
                <a:lnTo>
                  <a:pt x="330992" y="1350209"/>
                </a:lnTo>
                <a:lnTo>
                  <a:pt x="366969" y="1365533"/>
                </a:lnTo>
                <a:lnTo>
                  <a:pt x="238185" y="1405980"/>
                </a:lnTo>
                <a:lnTo>
                  <a:pt x="218776" y="1438699"/>
                </a:lnTo>
                <a:lnTo>
                  <a:pt x="202683" y="1470377"/>
                </a:lnTo>
                <a:lnTo>
                  <a:pt x="192312" y="1513569"/>
                </a:lnTo>
                <a:lnTo>
                  <a:pt x="182458" y="1556599"/>
                </a:lnTo>
                <a:lnTo>
                  <a:pt x="216926" y="1559085"/>
                </a:lnTo>
                <a:lnTo>
                  <a:pt x="254410" y="1573936"/>
                </a:lnTo>
                <a:lnTo>
                  <a:pt x="292399" y="1588628"/>
                </a:lnTo>
                <a:lnTo>
                  <a:pt x="160468" y="1630064"/>
                </a:lnTo>
                <a:lnTo>
                  <a:pt x="149157" y="1673551"/>
                </a:lnTo>
                <a:lnTo>
                  <a:pt x="138716" y="1716765"/>
                </a:lnTo>
                <a:lnTo>
                  <a:pt x="129316" y="1759652"/>
                </a:lnTo>
                <a:lnTo>
                  <a:pt x="121127" y="1802159"/>
                </a:lnTo>
                <a:lnTo>
                  <a:pt x="151645" y="1805886"/>
                </a:lnTo>
                <a:lnTo>
                  <a:pt x="188357" y="1807667"/>
                </a:lnTo>
                <a:lnTo>
                  <a:pt x="224711" y="1822873"/>
                </a:lnTo>
                <a:lnTo>
                  <a:pt x="246541" y="1842640"/>
                </a:lnTo>
                <a:lnTo>
                  <a:pt x="111742" y="1884976"/>
                </a:lnTo>
                <a:lnTo>
                  <a:pt x="103499" y="1927500"/>
                </a:lnTo>
                <a:lnTo>
                  <a:pt x="99869" y="1981887"/>
                </a:lnTo>
                <a:lnTo>
                  <a:pt x="97180" y="2035978"/>
                </a:lnTo>
                <a:lnTo>
                  <a:pt x="95564" y="2089732"/>
                </a:lnTo>
                <a:lnTo>
                  <a:pt x="136120" y="2090306"/>
                </a:lnTo>
                <a:lnTo>
                  <a:pt x="172283" y="2078948"/>
                </a:lnTo>
                <a:lnTo>
                  <a:pt x="297486" y="2079561"/>
                </a:lnTo>
                <a:lnTo>
                  <a:pt x="343766" y="2078337"/>
                </a:lnTo>
                <a:lnTo>
                  <a:pt x="91149" y="2157677"/>
                </a:lnTo>
                <a:lnTo>
                  <a:pt x="94460" y="2209883"/>
                </a:lnTo>
                <a:lnTo>
                  <a:pt x="94581" y="2249780"/>
                </a:lnTo>
                <a:lnTo>
                  <a:pt x="99118" y="2301602"/>
                </a:lnTo>
                <a:lnTo>
                  <a:pt x="100457" y="2341116"/>
                </a:lnTo>
                <a:lnTo>
                  <a:pt x="147670" y="2339600"/>
                </a:lnTo>
                <a:lnTo>
                  <a:pt x="189878" y="2326343"/>
                </a:lnTo>
                <a:lnTo>
                  <a:pt x="225318" y="2328525"/>
                </a:lnTo>
                <a:lnTo>
                  <a:pt x="244611" y="2349088"/>
                </a:lnTo>
                <a:lnTo>
                  <a:pt x="241665" y="2376637"/>
                </a:lnTo>
                <a:lnTo>
                  <a:pt x="108635" y="2418417"/>
                </a:lnTo>
                <a:lnTo>
                  <a:pt x="114530" y="2456501"/>
                </a:lnTo>
                <a:lnTo>
                  <a:pt x="124528" y="2506607"/>
                </a:lnTo>
                <a:lnTo>
                  <a:pt x="130966" y="2544521"/>
                </a:lnTo>
                <a:lnTo>
                  <a:pt x="137592" y="2582374"/>
                </a:lnTo>
                <a:lnTo>
                  <a:pt x="218015" y="2557116"/>
                </a:lnTo>
                <a:lnTo>
                  <a:pt x="262858" y="2556344"/>
                </a:lnTo>
                <a:lnTo>
                  <a:pt x="347620" y="2529722"/>
                </a:lnTo>
                <a:lnTo>
                  <a:pt x="395730" y="2527924"/>
                </a:lnTo>
                <a:lnTo>
                  <a:pt x="434329" y="2529113"/>
                </a:lnTo>
                <a:lnTo>
                  <a:pt x="455538" y="2549075"/>
                </a:lnTo>
                <a:lnTo>
                  <a:pt x="453447" y="2563044"/>
                </a:lnTo>
                <a:lnTo>
                  <a:pt x="154545" y="2656920"/>
                </a:lnTo>
                <a:lnTo>
                  <a:pt x="158761" y="2668907"/>
                </a:lnTo>
                <a:lnTo>
                  <a:pt x="165288" y="2693481"/>
                </a:lnTo>
                <a:lnTo>
                  <a:pt x="167614" y="2706062"/>
                </a:lnTo>
                <a:lnTo>
                  <a:pt x="170646" y="2718421"/>
                </a:lnTo>
                <a:lnTo>
                  <a:pt x="4179395" y="1459393"/>
                </a:lnTo>
                <a:lnTo>
                  <a:pt x="4194617" y="1507859"/>
                </a:lnTo>
                <a:lnTo>
                  <a:pt x="4196676" y="1533836"/>
                </a:lnTo>
                <a:lnTo>
                  <a:pt x="4170971" y="1555220"/>
                </a:lnTo>
                <a:close/>
              </a:path>
              <a:path w="4196715" h="2806065">
                <a:moveTo>
                  <a:pt x="1669714" y="477161"/>
                </a:moveTo>
                <a:lnTo>
                  <a:pt x="1598693" y="499467"/>
                </a:lnTo>
                <a:lnTo>
                  <a:pt x="1588800" y="489262"/>
                </a:lnTo>
                <a:lnTo>
                  <a:pt x="1582951" y="491099"/>
                </a:lnTo>
                <a:lnTo>
                  <a:pt x="1574153" y="480551"/>
                </a:lnTo>
                <a:lnTo>
                  <a:pt x="1570637" y="481655"/>
                </a:lnTo>
                <a:lnTo>
                  <a:pt x="1551641" y="447686"/>
                </a:lnTo>
                <a:lnTo>
                  <a:pt x="1535848" y="399400"/>
                </a:lnTo>
                <a:lnTo>
                  <a:pt x="1520131" y="337778"/>
                </a:lnTo>
                <a:lnTo>
                  <a:pt x="1508970" y="288037"/>
                </a:lnTo>
                <a:lnTo>
                  <a:pt x="1495431" y="239042"/>
                </a:lnTo>
                <a:lnTo>
                  <a:pt x="1480192" y="203894"/>
                </a:lnTo>
                <a:lnTo>
                  <a:pt x="1591434" y="168956"/>
                </a:lnTo>
                <a:lnTo>
                  <a:pt x="1599142" y="206470"/>
                </a:lnTo>
                <a:lnTo>
                  <a:pt x="1616045" y="254408"/>
                </a:lnTo>
                <a:lnTo>
                  <a:pt x="1639067" y="313735"/>
                </a:lnTo>
                <a:lnTo>
                  <a:pt x="1657522" y="361185"/>
                </a:lnTo>
                <a:lnTo>
                  <a:pt x="1672140" y="409841"/>
                </a:lnTo>
                <a:lnTo>
                  <a:pt x="1676038" y="448552"/>
                </a:lnTo>
                <a:lnTo>
                  <a:pt x="1669714" y="477161"/>
                </a:lnTo>
                <a:close/>
              </a:path>
              <a:path w="4196715" h="2806065">
                <a:moveTo>
                  <a:pt x="1837356" y="264770"/>
                </a:moveTo>
                <a:lnTo>
                  <a:pt x="1804434" y="261799"/>
                </a:lnTo>
                <a:lnTo>
                  <a:pt x="1786931" y="240672"/>
                </a:lnTo>
                <a:lnTo>
                  <a:pt x="1777832" y="203595"/>
                </a:lnTo>
                <a:lnTo>
                  <a:pt x="1773926" y="164887"/>
                </a:lnTo>
                <a:lnTo>
                  <a:pt x="1768198" y="126751"/>
                </a:lnTo>
                <a:lnTo>
                  <a:pt x="1721689" y="128047"/>
                </a:lnTo>
                <a:lnTo>
                  <a:pt x="2108837" y="6455"/>
                </a:lnTo>
                <a:lnTo>
                  <a:pt x="2208158" y="1884"/>
                </a:lnTo>
                <a:lnTo>
                  <a:pt x="1848197" y="114937"/>
                </a:lnTo>
                <a:lnTo>
                  <a:pt x="1850182" y="154249"/>
                </a:lnTo>
                <a:lnTo>
                  <a:pt x="1856441" y="192218"/>
                </a:lnTo>
                <a:lnTo>
                  <a:pt x="1856820" y="232034"/>
                </a:lnTo>
                <a:lnTo>
                  <a:pt x="1837356" y="264770"/>
                </a:lnTo>
                <a:close/>
              </a:path>
              <a:path w="4196715" h="2806065">
                <a:moveTo>
                  <a:pt x="1330290" y="424025"/>
                </a:moveTo>
                <a:lnTo>
                  <a:pt x="1297614" y="407664"/>
                </a:lnTo>
                <a:lnTo>
                  <a:pt x="1275896" y="374550"/>
                </a:lnTo>
                <a:lnTo>
                  <a:pt x="1259416" y="339791"/>
                </a:lnTo>
                <a:lnTo>
                  <a:pt x="1238650" y="306378"/>
                </a:lnTo>
                <a:lnTo>
                  <a:pt x="1316838" y="281821"/>
                </a:lnTo>
                <a:lnTo>
                  <a:pt x="1328436" y="304802"/>
                </a:lnTo>
                <a:lnTo>
                  <a:pt x="1347285" y="338817"/>
                </a:lnTo>
                <a:lnTo>
                  <a:pt x="1360501" y="374601"/>
                </a:lnTo>
                <a:lnTo>
                  <a:pt x="1357197" y="402262"/>
                </a:lnTo>
                <a:lnTo>
                  <a:pt x="1330290" y="424025"/>
                </a:lnTo>
                <a:close/>
              </a:path>
              <a:path w="4196715" h="2806065">
                <a:moveTo>
                  <a:pt x="2097488" y="396057"/>
                </a:moveTo>
                <a:lnTo>
                  <a:pt x="2065368" y="392833"/>
                </a:lnTo>
                <a:lnTo>
                  <a:pt x="2049658" y="371144"/>
                </a:lnTo>
                <a:lnTo>
                  <a:pt x="2042476" y="333465"/>
                </a:lnTo>
                <a:lnTo>
                  <a:pt x="2043552" y="306503"/>
                </a:lnTo>
                <a:lnTo>
                  <a:pt x="2042470" y="253597"/>
                </a:lnTo>
                <a:lnTo>
                  <a:pt x="2037844" y="188491"/>
                </a:lnTo>
                <a:lnTo>
                  <a:pt x="2036690" y="135607"/>
                </a:lnTo>
                <a:lnTo>
                  <a:pt x="2038413" y="95131"/>
                </a:lnTo>
                <a:lnTo>
                  <a:pt x="1894028" y="100543"/>
                </a:lnTo>
                <a:lnTo>
                  <a:pt x="2208158" y="1884"/>
                </a:lnTo>
                <a:lnTo>
                  <a:pt x="2256544" y="0"/>
                </a:lnTo>
                <a:lnTo>
                  <a:pt x="2307892" y="10496"/>
                </a:lnTo>
                <a:lnTo>
                  <a:pt x="2354595" y="9139"/>
                </a:lnTo>
                <a:lnTo>
                  <a:pt x="2112570" y="85152"/>
                </a:lnTo>
                <a:lnTo>
                  <a:pt x="2115399" y="124199"/>
                </a:lnTo>
                <a:lnTo>
                  <a:pt x="2116609" y="163754"/>
                </a:lnTo>
                <a:lnTo>
                  <a:pt x="2116961" y="203578"/>
                </a:lnTo>
                <a:lnTo>
                  <a:pt x="2117218" y="243432"/>
                </a:lnTo>
                <a:lnTo>
                  <a:pt x="2120708" y="282271"/>
                </a:lnTo>
                <a:lnTo>
                  <a:pt x="2126157" y="333806"/>
                </a:lnTo>
                <a:lnTo>
                  <a:pt x="2117448" y="363165"/>
                </a:lnTo>
                <a:lnTo>
                  <a:pt x="2097488" y="396057"/>
                </a:lnTo>
                <a:close/>
              </a:path>
              <a:path w="4196715" h="2806065">
                <a:moveTo>
                  <a:pt x="1194852" y="679548"/>
                </a:moveTo>
                <a:lnTo>
                  <a:pt x="1160137" y="663827"/>
                </a:lnTo>
                <a:lnTo>
                  <a:pt x="1136041" y="644772"/>
                </a:lnTo>
                <a:lnTo>
                  <a:pt x="1110763" y="599464"/>
                </a:lnTo>
                <a:lnTo>
                  <a:pt x="1095335" y="577687"/>
                </a:lnTo>
                <a:lnTo>
                  <a:pt x="1068952" y="532726"/>
                </a:lnTo>
                <a:lnTo>
                  <a:pt x="1046648" y="499796"/>
                </a:lnTo>
                <a:lnTo>
                  <a:pt x="1025083" y="466634"/>
                </a:lnTo>
                <a:lnTo>
                  <a:pt x="1004720" y="433095"/>
                </a:lnTo>
                <a:lnTo>
                  <a:pt x="1079673" y="409554"/>
                </a:lnTo>
                <a:lnTo>
                  <a:pt x="1088080" y="420226"/>
                </a:lnTo>
                <a:lnTo>
                  <a:pt x="1108770" y="453662"/>
                </a:lnTo>
                <a:lnTo>
                  <a:pt x="1129746" y="487009"/>
                </a:lnTo>
                <a:lnTo>
                  <a:pt x="1170636" y="540725"/>
                </a:lnTo>
                <a:lnTo>
                  <a:pt x="1198533" y="585210"/>
                </a:lnTo>
                <a:lnTo>
                  <a:pt x="1216138" y="619616"/>
                </a:lnTo>
                <a:lnTo>
                  <a:pt x="1219900" y="658369"/>
                </a:lnTo>
                <a:lnTo>
                  <a:pt x="1194852" y="679548"/>
                </a:lnTo>
                <a:close/>
              </a:path>
              <a:path w="4196715" h="2806065">
                <a:moveTo>
                  <a:pt x="2331685" y="229321"/>
                </a:moveTo>
                <a:lnTo>
                  <a:pt x="2299193" y="226214"/>
                </a:lnTo>
                <a:lnTo>
                  <a:pt x="2285551" y="203875"/>
                </a:lnTo>
                <a:lnTo>
                  <a:pt x="2283032" y="164732"/>
                </a:lnTo>
                <a:lnTo>
                  <a:pt x="2287712" y="123327"/>
                </a:lnTo>
                <a:lnTo>
                  <a:pt x="2295667" y="94205"/>
                </a:lnTo>
                <a:lnTo>
                  <a:pt x="2208022" y="95109"/>
                </a:lnTo>
                <a:lnTo>
                  <a:pt x="2159227" y="83810"/>
                </a:lnTo>
                <a:lnTo>
                  <a:pt x="2112570" y="85152"/>
                </a:lnTo>
                <a:lnTo>
                  <a:pt x="2354595" y="9139"/>
                </a:lnTo>
                <a:lnTo>
                  <a:pt x="2400465" y="8045"/>
                </a:lnTo>
                <a:lnTo>
                  <a:pt x="2449311" y="19327"/>
                </a:lnTo>
                <a:lnTo>
                  <a:pt x="2497332" y="30868"/>
                </a:lnTo>
                <a:lnTo>
                  <a:pt x="2540729" y="30550"/>
                </a:lnTo>
                <a:lnTo>
                  <a:pt x="2563922" y="36577"/>
                </a:lnTo>
                <a:lnTo>
                  <a:pt x="2370709" y="97260"/>
                </a:lnTo>
                <a:lnTo>
                  <a:pt x="2366801" y="138422"/>
                </a:lnTo>
                <a:lnTo>
                  <a:pt x="2365334" y="178818"/>
                </a:lnTo>
                <a:lnTo>
                  <a:pt x="2355847" y="208421"/>
                </a:lnTo>
                <a:lnTo>
                  <a:pt x="2331685" y="229321"/>
                </a:lnTo>
                <a:close/>
              </a:path>
              <a:path w="4196715" h="2806065">
                <a:moveTo>
                  <a:pt x="904458" y="677570"/>
                </a:moveTo>
                <a:lnTo>
                  <a:pt x="874481" y="673673"/>
                </a:lnTo>
                <a:lnTo>
                  <a:pt x="850537" y="654570"/>
                </a:lnTo>
                <a:lnTo>
                  <a:pt x="826461" y="622197"/>
                </a:lnTo>
                <a:lnTo>
                  <a:pt x="799895" y="590606"/>
                </a:lnTo>
                <a:lnTo>
                  <a:pt x="884038" y="564179"/>
                </a:lnTo>
                <a:lnTo>
                  <a:pt x="911423" y="595513"/>
                </a:lnTo>
                <a:lnTo>
                  <a:pt x="930726" y="629385"/>
                </a:lnTo>
                <a:lnTo>
                  <a:pt x="930838" y="655973"/>
                </a:lnTo>
                <a:lnTo>
                  <a:pt x="904458" y="677570"/>
                </a:lnTo>
                <a:close/>
              </a:path>
              <a:path w="4196715" h="2806065">
                <a:moveTo>
                  <a:pt x="2527925" y="433921"/>
                </a:moveTo>
                <a:lnTo>
                  <a:pt x="2495688" y="430734"/>
                </a:lnTo>
                <a:lnTo>
                  <a:pt x="2485063" y="407447"/>
                </a:lnTo>
                <a:lnTo>
                  <a:pt x="2484896" y="367565"/>
                </a:lnTo>
                <a:lnTo>
                  <a:pt x="2491640" y="338823"/>
                </a:lnTo>
                <a:lnTo>
                  <a:pt x="2501715" y="282413"/>
                </a:lnTo>
                <a:lnTo>
                  <a:pt x="2512231" y="225864"/>
                </a:lnTo>
                <a:lnTo>
                  <a:pt x="2521389" y="169741"/>
                </a:lnTo>
                <a:lnTo>
                  <a:pt x="2531198" y="126725"/>
                </a:lnTo>
                <a:lnTo>
                  <a:pt x="2489774" y="113112"/>
                </a:lnTo>
                <a:lnTo>
                  <a:pt x="2414061" y="110268"/>
                </a:lnTo>
                <a:lnTo>
                  <a:pt x="2370709" y="97260"/>
                </a:lnTo>
                <a:lnTo>
                  <a:pt x="2563922" y="36577"/>
                </a:lnTo>
                <a:lnTo>
                  <a:pt x="2587116" y="42605"/>
                </a:lnTo>
                <a:lnTo>
                  <a:pt x="2632693" y="54914"/>
                </a:lnTo>
                <a:lnTo>
                  <a:pt x="2677465" y="67475"/>
                </a:lnTo>
                <a:lnTo>
                  <a:pt x="2721436" y="80289"/>
                </a:lnTo>
                <a:lnTo>
                  <a:pt x="2764612" y="93352"/>
                </a:lnTo>
                <a:lnTo>
                  <a:pt x="2607124" y="142814"/>
                </a:lnTo>
                <a:lnTo>
                  <a:pt x="2601486" y="184519"/>
                </a:lnTo>
                <a:lnTo>
                  <a:pt x="2593341" y="213701"/>
                </a:lnTo>
                <a:lnTo>
                  <a:pt x="2588548" y="255141"/>
                </a:lnTo>
                <a:lnTo>
                  <a:pt x="2581553" y="297273"/>
                </a:lnTo>
                <a:lnTo>
                  <a:pt x="2574844" y="326003"/>
                </a:lnTo>
                <a:lnTo>
                  <a:pt x="2569543" y="380915"/>
                </a:lnTo>
                <a:lnTo>
                  <a:pt x="2552083" y="413022"/>
                </a:lnTo>
                <a:lnTo>
                  <a:pt x="2527925" y="433921"/>
                </a:lnTo>
                <a:close/>
              </a:path>
              <a:path w="4196715" h="2806065">
                <a:moveTo>
                  <a:pt x="888903" y="948688"/>
                </a:moveTo>
                <a:lnTo>
                  <a:pt x="843961" y="962803"/>
                </a:lnTo>
                <a:lnTo>
                  <a:pt x="826890" y="954853"/>
                </a:lnTo>
                <a:lnTo>
                  <a:pt x="812231" y="946145"/>
                </a:lnTo>
                <a:lnTo>
                  <a:pt x="795383" y="924814"/>
                </a:lnTo>
                <a:lnTo>
                  <a:pt x="762142" y="895319"/>
                </a:lnTo>
                <a:lnTo>
                  <a:pt x="730029" y="865469"/>
                </a:lnTo>
                <a:lnTo>
                  <a:pt x="694766" y="823298"/>
                </a:lnTo>
                <a:lnTo>
                  <a:pt x="663491" y="793185"/>
                </a:lnTo>
                <a:lnTo>
                  <a:pt x="631927" y="763164"/>
                </a:lnTo>
                <a:lnTo>
                  <a:pt x="715647" y="736870"/>
                </a:lnTo>
                <a:lnTo>
                  <a:pt x="733395" y="757919"/>
                </a:lnTo>
                <a:lnTo>
                  <a:pt x="757641" y="776928"/>
                </a:lnTo>
                <a:lnTo>
                  <a:pt x="787522" y="807478"/>
                </a:lnTo>
                <a:lnTo>
                  <a:pt x="807994" y="827671"/>
                </a:lnTo>
                <a:lnTo>
                  <a:pt x="838059" y="858164"/>
                </a:lnTo>
                <a:lnTo>
                  <a:pt x="866883" y="889046"/>
                </a:lnTo>
                <a:lnTo>
                  <a:pt x="883637" y="910407"/>
                </a:lnTo>
                <a:lnTo>
                  <a:pt x="888903" y="948688"/>
                </a:lnTo>
                <a:close/>
              </a:path>
              <a:path w="4196715" h="2806065">
                <a:moveTo>
                  <a:pt x="2822486" y="314784"/>
                </a:moveTo>
                <a:lnTo>
                  <a:pt x="2767197" y="332149"/>
                </a:lnTo>
                <a:lnTo>
                  <a:pt x="2756294" y="322262"/>
                </a:lnTo>
                <a:lnTo>
                  <a:pt x="2746240" y="298796"/>
                </a:lnTo>
                <a:lnTo>
                  <a:pt x="2747959" y="271633"/>
                </a:lnTo>
                <a:lnTo>
                  <a:pt x="2760988" y="240918"/>
                </a:lnTo>
                <a:lnTo>
                  <a:pt x="2775160" y="209844"/>
                </a:lnTo>
                <a:lnTo>
                  <a:pt x="2780307" y="181604"/>
                </a:lnTo>
                <a:lnTo>
                  <a:pt x="2740461" y="180807"/>
                </a:lnTo>
                <a:lnTo>
                  <a:pt x="2697904" y="167549"/>
                </a:lnTo>
                <a:lnTo>
                  <a:pt x="2654205" y="154651"/>
                </a:lnTo>
                <a:lnTo>
                  <a:pt x="2607124" y="142814"/>
                </a:lnTo>
                <a:lnTo>
                  <a:pt x="2764612" y="93352"/>
                </a:lnTo>
                <a:lnTo>
                  <a:pt x="2806997" y="106663"/>
                </a:lnTo>
                <a:lnTo>
                  <a:pt x="2848596" y="120221"/>
                </a:lnTo>
                <a:lnTo>
                  <a:pt x="2889413" y="134025"/>
                </a:lnTo>
                <a:lnTo>
                  <a:pt x="2929454" y="148073"/>
                </a:lnTo>
                <a:lnTo>
                  <a:pt x="2968723" y="162363"/>
                </a:lnTo>
                <a:lnTo>
                  <a:pt x="2987974" y="169628"/>
                </a:lnTo>
                <a:lnTo>
                  <a:pt x="2857118" y="210726"/>
                </a:lnTo>
                <a:lnTo>
                  <a:pt x="2842290" y="242007"/>
                </a:lnTo>
                <a:lnTo>
                  <a:pt x="2835493" y="284076"/>
                </a:lnTo>
                <a:lnTo>
                  <a:pt x="2822486" y="314784"/>
                </a:lnTo>
                <a:close/>
              </a:path>
              <a:path w="4196715" h="2806065">
                <a:moveTo>
                  <a:pt x="607518" y="1010440"/>
                </a:moveTo>
                <a:lnTo>
                  <a:pt x="551642" y="1027989"/>
                </a:lnTo>
                <a:lnTo>
                  <a:pt x="520463" y="997846"/>
                </a:lnTo>
                <a:lnTo>
                  <a:pt x="494574" y="979354"/>
                </a:lnTo>
                <a:lnTo>
                  <a:pt x="462795" y="962711"/>
                </a:lnTo>
                <a:lnTo>
                  <a:pt x="562549" y="931381"/>
                </a:lnTo>
                <a:lnTo>
                  <a:pt x="590894" y="949103"/>
                </a:lnTo>
                <a:lnTo>
                  <a:pt x="610766" y="982796"/>
                </a:lnTo>
                <a:lnTo>
                  <a:pt x="611458" y="995890"/>
                </a:lnTo>
                <a:lnTo>
                  <a:pt x="607518" y="1010440"/>
                </a:lnTo>
                <a:close/>
              </a:path>
              <a:path w="4196715" h="2806065">
                <a:moveTo>
                  <a:pt x="2933058" y="586225"/>
                </a:moveTo>
                <a:lnTo>
                  <a:pt x="2913837" y="578950"/>
                </a:lnTo>
                <a:lnTo>
                  <a:pt x="2901934" y="582688"/>
                </a:lnTo>
                <a:lnTo>
                  <a:pt x="2890392" y="573002"/>
                </a:lnTo>
                <a:lnTo>
                  <a:pt x="2883672" y="561801"/>
                </a:lnTo>
                <a:lnTo>
                  <a:pt x="2879505" y="536486"/>
                </a:lnTo>
                <a:lnTo>
                  <a:pt x="2885240" y="521373"/>
                </a:lnTo>
                <a:lnTo>
                  <a:pt x="2894737" y="505079"/>
                </a:lnTo>
                <a:lnTo>
                  <a:pt x="2905662" y="488336"/>
                </a:lnTo>
                <a:lnTo>
                  <a:pt x="2926796" y="441763"/>
                </a:lnTo>
                <a:lnTo>
                  <a:pt x="2944950" y="396127"/>
                </a:lnTo>
                <a:lnTo>
                  <a:pt x="2965581" y="363024"/>
                </a:lnTo>
                <a:lnTo>
                  <a:pt x="2982729" y="317704"/>
                </a:lnTo>
                <a:lnTo>
                  <a:pt x="3001852" y="271763"/>
                </a:lnTo>
                <a:lnTo>
                  <a:pt x="2931390" y="240646"/>
                </a:lnTo>
                <a:lnTo>
                  <a:pt x="2895266" y="225368"/>
                </a:lnTo>
                <a:lnTo>
                  <a:pt x="2857118" y="210726"/>
                </a:lnTo>
                <a:lnTo>
                  <a:pt x="2987974" y="169628"/>
                </a:lnTo>
                <a:lnTo>
                  <a:pt x="3007225" y="176894"/>
                </a:lnTo>
                <a:lnTo>
                  <a:pt x="3048771" y="203780"/>
                </a:lnTo>
                <a:lnTo>
                  <a:pt x="3085753" y="218789"/>
                </a:lnTo>
                <a:lnTo>
                  <a:pt x="3121983" y="234033"/>
                </a:lnTo>
                <a:lnTo>
                  <a:pt x="3163584" y="260903"/>
                </a:lnTo>
                <a:lnTo>
                  <a:pt x="3182274" y="268344"/>
                </a:lnTo>
                <a:lnTo>
                  <a:pt x="3072695" y="302760"/>
                </a:lnTo>
                <a:lnTo>
                  <a:pt x="3072615" y="316096"/>
                </a:lnTo>
                <a:lnTo>
                  <a:pt x="3065611" y="318296"/>
                </a:lnTo>
                <a:lnTo>
                  <a:pt x="3061983" y="332747"/>
                </a:lnTo>
                <a:lnTo>
                  <a:pt x="3056813" y="334371"/>
                </a:lnTo>
                <a:lnTo>
                  <a:pt x="3031890" y="395445"/>
                </a:lnTo>
                <a:lnTo>
                  <a:pt x="3020482" y="425651"/>
                </a:lnTo>
                <a:lnTo>
                  <a:pt x="3007257" y="443116"/>
                </a:lnTo>
                <a:lnTo>
                  <a:pt x="2994066" y="473883"/>
                </a:lnTo>
                <a:lnTo>
                  <a:pt x="2978346" y="518755"/>
                </a:lnTo>
                <a:lnTo>
                  <a:pt x="2959483" y="564614"/>
                </a:lnTo>
                <a:lnTo>
                  <a:pt x="2933058" y="586225"/>
                </a:lnTo>
                <a:close/>
              </a:path>
              <a:path w="4196715" h="2806065">
                <a:moveTo>
                  <a:pt x="615054" y="1314240"/>
                </a:moveTo>
                <a:lnTo>
                  <a:pt x="576730" y="1299654"/>
                </a:lnTo>
                <a:lnTo>
                  <a:pt x="506551" y="1255137"/>
                </a:lnTo>
                <a:lnTo>
                  <a:pt x="475936" y="1238128"/>
                </a:lnTo>
                <a:lnTo>
                  <a:pt x="445005" y="1221220"/>
                </a:lnTo>
                <a:lnTo>
                  <a:pt x="410264" y="1205508"/>
                </a:lnTo>
                <a:lnTo>
                  <a:pt x="396612" y="1196484"/>
                </a:lnTo>
                <a:lnTo>
                  <a:pt x="373043" y="1177263"/>
                </a:lnTo>
                <a:lnTo>
                  <a:pt x="352994" y="1170248"/>
                </a:lnTo>
                <a:lnTo>
                  <a:pt x="338485" y="1161493"/>
                </a:lnTo>
                <a:lnTo>
                  <a:pt x="438299" y="1130144"/>
                </a:lnTo>
                <a:lnTo>
                  <a:pt x="450419" y="1139650"/>
                </a:lnTo>
                <a:lnTo>
                  <a:pt x="515753" y="1172377"/>
                </a:lnTo>
                <a:lnTo>
                  <a:pt x="587573" y="1216378"/>
                </a:lnTo>
                <a:lnTo>
                  <a:pt x="626318" y="1244145"/>
                </a:lnTo>
                <a:lnTo>
                  <a:pt x="644807" y="1278273"/>
                </a:lnTo>
                <a:lnTo>
                  <a:pt x="640102" y="1293062"/>
                </a:lnTo>
                <a:lnTo>
                  <a:pt x="627423" y="1297044"/>
                </a:lnTo>
                <a:lnTo>
                  <a:pt x="615054" y="1314240"/>
                </a:lnTo>
                <a:close/>
              </a:path>
              <a:path w="4196715" h="2806065">
                <a:moveTo>
                  <a:pt x="3237104" y="530668"/>
                </a:moveTo>
                <a:lnTo>
                  <a:pt x="3192673" y="544622"/>
                </a:lnTo>
                <a:lnTo>
                  <a:pt x="3180169" y="535238"/>
                </a:lnTo>
                <a:lnTo>
                  <a:pt x="3170332" y="525016"/>
                </a:lnTo>
                <a:lnTo>
                  <a:pt x="3164685" y="513478"/>
                </a:lnTo>
                <a:lnTo>
                  <a:pt x="3169880" y="485223"/>
                </a:lnTo>
                <a:lnTo>
                  <a:pt x="3190290" y="452189"/>
                </a:lnTo>
                <a:lnTo>
                  <a:pt x="3218982" y="429866"/>
                </a:lnTo>
                <a:lnTo>
                  <a:pt x="3237606" y="397394"/>
                </a:lnTo>
                <a:lnTo>
                  <a:pt x="3219939" y="389631"/>
                </a:lnTo>
                <a:lnTo>
                  <a:pt x="3198919" y="369609"/>
                </a:lnTo>
                <a:lnTo>
                  <a:pt x="3180705" y="362018"/>
                </a:lnTo>
                <a:lnTo>
                  <a:pt x="3156232" y="343081"/>
                </a:lnTo>
                <a:lnTo>
                  <a:pt x="3141025" y="334546"/>
                </a:lnTo>
                <a:lnTo>
                  <a:pt x="3117128" y="328739"/>
                </a:lnTo>
                <a:lnTo>
                  <a:pt x="3089044" y="310936"/>
                </a:lnTo>
                <a:lnTo>
                  <a:pt x="3072695" y="302760"/>
                </a:lnTo>
                <a:lnTo>
                  <a:pt x="3182274" y="268344"/>
                </a:lnTo>
                <a:lnTo>
                  <a:pt x="3200964" y="275786"/>
                </a:lnTo>
                <a:lnTo>
                  <a:pt x="3241705" y="302925"/>
                </a:lnTo>
                <a:lnTo>
                  <a:pt x="3281971" y="330214"/>
                </a:lnTo>
                <a:lnTo>
                  <a:pt x="3317927" y="345544"/>
                </a:lnTo>
                <a:lnTo>
                  <a:pt x="3357154" y="373159"/>
                </a:lnTo>
                <a:lnTo>
                  <a:pt x="3395818" y="400951"/>
                </a:lnTo>
                <a:lnTo>
                  <a:pt x="3408508" y="410277"/>
                </a:lnTo>
                <a:lnTo>
                  <a:pt x="3297651" y="445094"/>
                </a:lnTo>
                <a:lnTo>
                  <a:pt x="3276868" y="464933"/>
                </a:lnTo>
                <a:lnTo>
                  <a:pt x="3258653" y="497277"/>
                </a:lnTo>
                <a:lnTo>
                  <a:pt x="3237104" y="530668"/>
                </a:lnTo>
                <a:close/>
              </a:path>
              <a:path w="4196715" h="2806065">
                <a:moveTo>
                  <a:pt x="379545" y="1428142"/>
                </a:moveTo>
                <a:lnTo>
                  <a:pt x="335103" y="1442100"/>
                </a:lnTo>
                <a:lnTo>
                  <a:pt x="299205" y="1426751"/>
                </a:lnTo>
                <a:lnTo>
                  <a:pt x="266348" y="1410447"/>
                </a:lnTo>
                <a:lnTo>
                  <a:pt x="238185" y="1405980"/>
                </a:lnTo>
                <a:lnTo>
                  <a:pt x="366969" y="1365533"/>
                </a:lnTo>
                <a:lnTo>
                  <a:pt x="386474" y="1386030"/>
                </a:lnTo>
                <a:lnTo>
                  <a:pt x="387766" y="1398936"/>
                </a:lnTo>
                <a:lnTo>
                  <a:pt x="385064" y="1413097"/>
                </a:lnTo>
                <a:lnTo>
                  <a:pt x="379545" y="1428142"/>
                </a:lnTo>
                <a:close/>
              </a:path>
              <a:path w="4196715" h="2806065">
                <a:moveTo>
                  <a:pt x="3298802" y="817458"/>
                </a:moveTo>
                <a:lnTo>
                  <a:pt x="3281153" y="809690"/>
                </a:lnTo>
                <a:lnTo>
                  <a:pt x="3270916" y="812905"/>
                </a:lnTo>
                <a:lnTo>
                  <a:pt x="3260851" y="802754"/>
                </a:lnTo>
                <a:lnTo>
                  <a:pt x="3255131" y="791239"/>
                </a:lnTo>
                <a:lnTo>
                  <a:pt x="3252691" y="765382"/>
                </a:lnTo>
                <a:lnTo>
                  <a:pt x="3260985" y="749466"/>
                </a:lnTo>
                <a:lnTo>
                  <a:pt x="3273089" y="732352"/>
                </a:lnTo>
                <a:lnTo>
                  <a:pt x="3285883" y="715023"/>
                </a:lnTo>
                <a:lnTo>
                  <a:pt x="3316018" y="678935"/>
                </a:lnTo>
                <a:lnTo>
                  <a:pt x="3344721" y="643297"/>
                </a:lnTo>
                <a:lnTo>
                  <a:pt x="3400756" y="572451"/>
                </a:lnTo>
                <a:lnTo>
                  <a:pt x="3429550" y="536785"/>
                </a:lnTo>
                <a:lnTo>
                  <a:pt x="3396827" y="507127"/>
                </a:lnTo>
                <a:lnTo>
                  <a:pt x="3363605" y="477626"/>
                </a:lnTo>
                <a:lnTo>
                  <a:pt x="3332283" y="460840"/>
                </a:lnTo>
                <a:lnTo>
                  <a:pt x="3297651" y="445094"/>
                </a:lnTo>
                <a:lnTo>
                  <a:pt x="3408508" y="410277"/>
                </a:lnTo>
                <a:lnTo>
                  <a:pt x="3471334" y="457103"/>
                </a:lnTo>
                <a:lnTo>
                  <a:pt x="3508128" y="485483"/>
                </a:lnTo>
                <a:lnTo>
                  <a:pt x="3544238" y="514076"/>
                </a:lnTo>
                <a:lnTo>
                  <a:pt x="3579636" y="542894"/>
                </a:lnTo>
                <a:lnTo>
                  <a:pt x="3591188" y="552577"/>
                </a:lnTo>
                <a:lnTo>
                  <a:pt x="3486674" y="585402"/>
                </a:lnTo>
                <a:lnTo>
                  <a:pt x="3465228" y="605449"/>
                </a:lnTo>
                <a:lnTo>
                  <a:pt x="3445802" y="638173"/>
                </a:lnTo>
                <a:lnTo>
                  <a:pt x="3423948" y="671661"/>
                </a:lnTo>
                <a:lnTo>
                  <a:pt x="3399022" y="706112"/>
                </a:lnTo>
                <a:lnTo>
                  <a:pt x="3374618" y="727089"/>
                </a:lnTo>
                <a:lnTo>
                  <a:pt x="3354194" y="773438"/>
                </a:lnTo>
                <a:lnTo>
                  <a:pt x="3325420" y="795786"/>
                </a:lnTo>
                <a:lnTo>
                  <a:pt x="3298802" y="817458"/>
                </a:lnTo>
                <a:close/>
              </a:path>
              <a:path w="4196715" h="2806065">
                <a:moveTo>
                  <a:pt x="461210" y="1708661"/>
                </a:moveTo>
                <a:lnTo>
                  <a:pt x="447306" y="1713028"/>
                </a:lnTo>
                <a:lnTo>
                  <a:pt x="414104" y="1710144"/>
                </a:lnTo>
                <a:lnTo>
                  <a:pt x="378607" y="1707981"/>
                </a:lnTo>
                <a:lnTo>
                  <a:pt x="336004" y="1681426"/>
                </a:lnTo>
                <a:lnTo>
                  <a:pt x="304317" y="1678066"/>
                </a:lnTo>
                <a:lnTo>
                  <a:pt x="264168" y="1664053"/>
                </a:lnTo>
                <a:lnTo>
                  <a:pt x="226608" y="1649226"/>
                </a:lnTo>
                <a:lnTo>
                  <a:pt x="190990" y="1633789"/>
                </a:lnTo>
                <a:lnTo>
                  <a:pt x="160468" y="1630064"/>
                </a:lnTo>
                <a:lnTo>
                  <a:pt x="292399" y="1588628"/>
                </a:lnTo>
                <a:lnTo>
                  <a:pt x="332186" y="1602755"/>
                </a:lnTo>
                <a:lnTo>
                  <a:pt x="363405" y="1606262"/>
                </a:lnTo>
                <a:lnTo>
                  <a:pt x="407378" y="1619075"/>
                </a:lnTo>
                <a:lnTo>
                  <a:pt x="450378" y="1645505"/>
                </a:lnTo>
                <a:lnTo>
                  <a:pt x="471066" y="1665630"/>
                </a:lnTo>
                <a:lnTo>
                  <a:pt x="472011" y="1678645"/>
                </a:lnTo>
                <a:lnTo>
                  <a:pt x="468451" y="1693075"/>
                </a:lnTo>
                <a:lnTo>
                  <a:pt x="461210" y="1708661"/>
                </a:lnTo>
                <a:close/>
              </a:path>
              <a:path w="4196715" h="2806065">
                <a:moveTo>
                  <a:pt x="3583049" y="834678"/>
                </a:moveTo>
                <a:lnTo>
                  <a:pt x="3552057" y="831100"/>
                </a:lnTo>
                <a:lnTo>
                  <a:pt x="3536635" y="796008"/>
                </a:lnTo>
                <a:lnTo>
                  <a:pt x="3544896" y="766791"/>
                </a:lnTo>
                <a:lnTo>
                  <a:pt x="3570284" y="745505"/>
                </a:lnTo>
                <a:lnTo>
                  <a:pt x="3598791" y="723241"/>
                </a:lnTo>
                <a:lnTo>
                  <a:pt x="3620215" y="703200"/>
                </a:lnTo>
                <a:lnTo>
                  <a:pt x="3588746" y="673149"/>
                </a:lnTo>
                <a:lnTo>
                  <a:pt x="3556683" y="643284"/>
                </a:lnTo>
                <a:lnTo>
                  <a:pt x="3523000" y="613928"/>
                </a:lnTo>
                <a:lnTo>
                  <a:pt x="3486674" y="585402"/>
                </a:lnTo>
                <a:lnTo>
                  <a:pt x="3591188" y="552577"/>
                </a:lnTo>
                <a:lnTo>
                  <a:pt x="3614292" y="571944"/>
                </a:lnTo>
                <a:lnTo>
                  <a:pt x="3648176" y="601237"/>
                </a:lnTo>
                <a:lnTo>
                  <a:pt x="3685063" y="642898"/>
                </a:lnTo>
                <a:lnTo>
                  <a:pt x="3717314" y="672705"/>
                </a:lnTo>
                <a:lnTo>
                  <a:pt x="3748703" y="702781"/>
                </a:lnTo>
                <a:lnTo>
                  <a:pt x="3774431" y="734636"/>
                </a:lnTo>
                <a:lnTo>
                  <a:pt x="3672382" y="766686"/>
                </a:lnTo>
                <a:lnTo>
                  <a:pt x="3651396" y="786589"/>
                </a:lnTo>
                <a:lnTo>
                  <a:pt x="3583049" y="834678"/>
                </a:lnTo>
                <a:close/>
              </a:path>
              <a:path w="4196715" h="2806065">
                <a:moveTo>
                  <a:pt x="221526" y="1890432"/>
                </a:moveTo>
                <a:lnTo>
                  <a:pt x="180005" y="1890160"/>
                </a:lnTo>
                <a:lnTo>
                  <a:pt x="139825" y="1889468"/>
                </a:lnTo>
                <a:lnTo>
                  <a:pt x="111742" y="1884976"/>
                </a:lnTo>
                <a:lnTo>
                  <a:pt x="246541" y="1842640"/>
                </a:lnTo>
                <a:lnTo>
                  <a:pt x="246021" y="1869427"/>
                </a:lnTo>
                <a:lnTo>
                  <a:pt x="221526" y="1890432"/>
                </a:lnTo>
                <a:close/>
              </a:path>
              <a:path w="4196715" h="2806065">
                <a:moveTo>
                  <a:pt x="3625200" y="1140919"/>
                </a:moveTo>
                <a:lnTo>
                  <a:pt x="3593758" y="1150794"/>
                </a:lnTo>
                <a:lnTo>
                  <a:pt x="3571193" y="1131257"/>
                </a:lnTo>
                <a:lnTo>
                  <a:pt x="3570932" y="1091405"/>
                </a:lnTo>
                <a:lnTo>
                  <a:pt x="3596263" y="1056826"/>
                </a:lnTo>
                <a:lnTo>
                  <a:pt x="3634113" y="1031626"/>
                </a:lnTo>
                <a:lnTo>
                  <a:pt x="3667607" y="1007795"/>
                </a:lnTo>
                <a:lnTo>
                  <a:pt x="3703603" y="983178"/>
                </a:lnTo>
                <a:lnTo>
                  <a:pt x="3737729" y="959149"/>
                </a:lnTo>
                <a:lnTo>
                  <a:pt x="3770356" y="935590"/>
                </a:lnTo>
                <a:lnTo>
                  <a:pt x="3801851" y="912387"/>
                </a:lnTo>
                <a:lnTo>
                  <a:pt x="3772512" y="881666"/>
                </a:lnTo>
                <a:lnTo>
                  <a:pt x="3739736" y="838714"/>
                </a:lnTo>
                <a:lnTo>
                  <a:pt x="3705650" y="796172"/>
                </a:lnTo>
                <a:lnTo>
                  <a:pt x="3672382" y="766686"/>
                </a:lnTo>
                <a:lnTo>
                  <a:pt x="3774431" y="734636"/>
                </a:lnTo>
                <a:lnTo>
                  <a:pt x="3783007" y="745254"/>
                </a:lnTo>
                <a:lnTo>
                  <a:pt x="3816389" y="788016"/>
                </a:lnTo>
                <a:lnTo>
                  <a:pt x="3845016" y="818960"/>
                </a:lnTo>
                <a:lnTo>
                  <a:pt x="3876469" y="862328"/>
                </a:lnTo>
                <a:lnTo>
                  <a:pt x="3906911" y="906014"/>
                </a:lnTo>
                <a:lnTo>
                  <a:pt x="3936313" y="950026"/>
                </a:lnTo>
                <a:lnTo>
                  <a:pt x="3848177" y="977707"/>
                </a:lnTo>
                <a:lnTo>
                  <a:pt x="3822205" y="999175"/>
                </a:lnTo>
                <a:lnTo>
                  <a:pt x="3794150" y="1021298"/>
                </a:lnTo>
                <a:lnTo>
                  <a:pt x="3763929" y="1044102"/>
                </a:lnTo>
                <a:lnTo>
                  <a:pt x="3699706" y="1090895"/>
                </a:lnTo>
                <a:lnTo>
                  <a:pt x="3625200" y="1140919"/>
                </a:lnTo>
                <a:close/>
              </a:path>
              <a:path w="4196715" h="2806065">
                <a:moveTo>
                  <a:pt x="392293" y="2156278"/>
                </a:moveTo>
                <a:lnTo>
                  <a:pt x="352800" y="2168681"/>
                </a:lnTo>
                <a:lnTo>
                  <a:pt x="315265" y="2167158"/>
                </a:lnTo>
                <a:lnTo>
                  <a:pt x="275987" y="2166183"/>
                </a:lnTo>
                <a:lnTo>
                  <a:pt x="238223" y="2164732"/>
                </a:lnTo>
                <a:lnTo>
                  <a:pt x="198495" y="2163897"/>
                </a:lnTo>
                <a:lnTo>
                  <a:pt x="160528" y="2162510"/>
                </a:lnTo>
                <a:lnTo>
                  <a:pt x="124640" y="2160470"/>
                </a:lnTo>
                <a:lnTo>
                  <a:pt x="91149" y="2157677"/>
                </a:lnTo>
                <a:lnTo>
                  <a:pt x="343766" y="2078337"/>
                </a:lnTo>
                <a:lnTo>
                  <a:pt x="384763" y="2092085"/>
                </a:lnTo>
                <a:lnTo>
                  <a:pt x="406149" y="2125303"/>
                </a:lnTo>
                <a:lnTo>
                  <a:pt x="405999" y="2138662"/>
                </a:lnTo>
                <a:lnTo>
                  <a:pt x="398377" y="2141055"/>
                </a:lnTo>
                <a:lnTo>
                  <a:pt x="392293" y="2156278"/>
                </a:lnTo>
                <a:close/>
              </a:path>
              <a:path w="4196715" h="2806065">
                <a:moveTo>
                  <a:pt x="3940815" y="1228156"/>
                </a:moveTo>
                <a:lnTo>
                  <a:pt x="3857181" y="1254423"/>
                </a:lnTo>
                <a:lnTo>
                  <a:pt x="3831592" y="1222525"/>
                </a:lnTo>
                <a:lnTo>
                  <a:pt x="3837212" y="1194137"/>
                </a:lnTo>
                <a:lnTo>
                  <a:pt x="3865352" y="1171987"/>
                </a:lnTo>
                <a:lnTo>
                  <a:pt x="3906964" y="1158918"/>
                </a:lnTo>
                <a:lnTo>
                  <a:pt x="3945391" y="1133538"/>
                </a:lnTo>
                <a:lnTo>
                  <a:pt x="3923877" y="1100360"/>
                </a:lnTo>
                <a:lnTo>
                  <a:pt x="3897974" y="1055248"/>
                </a:lnTo>
                <a:lnTo>
                  <a:pt x="3875282" y="1022441"/>
                </a:lnTo>
                <a:lnTo>
                  <a:pt x="3848177" y="977707"/>
                </a:lnTo>
                <a:lnTo>
                  <a:pt x="3936313" y="950026"/>
                </a:lnTo>
                <a:lnTo>
                  <a:pt x="3964646" y="994374"/>
                </a:lnTo>
                <a:lnTo>
                  <a:pt x="3991880" y="1039067"/>
                </a:lnTo>
                <a:lnTo>
                  <a:pt x="4017985" y="1084115"/>
                </a:lnTo>
                <a:lnTo>
                  <a:pt x="4046737" y="1141643"/>
                </a:lnTo>
                <a:lnTo>
                  <a:pt x="4064555" y="1175982"/>
                </a:lnTo>
                <a:lnTo>
                  <a:pt x="3982827" y="1201650"/>
                </a:lnTo>
                <a:lnTo>
                  <a:pt x="3940815" y="1228156"/>
                </a:lnTo>
                <a:close/>
              </a:path>
              <a:path w="4196715" h="2806065">
                <a:moveTo>
                  <a:pt x="1659338" y="2250868"/>
                </a:moveTo>
                <a:lnTo>
                  <a:pt x="1615399" y="2264667"/>
                </a:lnTo>
                <a:lnTo>
                  <a:pt x="1602215" y="2215562"/>
                </a:lnTo>
                <a:lnTo>
                  <a:pt x="1594702" y="2164675"/>
                </a:lnTo>
                <a:lnTo>
                  <a:pt x="1592405" y="2112150"/>
                </a:lnTo>
                <a:lnTo>
                  <a:pt x="1598669" y="2070247"/>
                </a:lnTo>
                <a:lnTo>
                  <a:pt x="1609231" y="2026995"/>
                </a:lnTo>
                <a:lnTo>
                  <a:pt x="1623632" y="1982537"/>
                </a:lnTo>
                <a:lnTo>
                  <a:pt x="1641414" y="1937018"/>
                </a:lnTo>
                <a:lnTo>
                  <a:pt x="1665924" y="1902696"/>
                </a:lnTo>
                <a:lnTo>
                  <a:pt x="1688915" y="1855541"/>
                </a:lnTo>
                <a:lnTo>
                  <a:pt x="1717182" y="1820040"/>
                </a:lnTo>
                <a:lnTo>
                  <a:pt x="1747246" y="1783974"/>
                </a:lnTo>
                <a:lnTo>
                  <a:pt x="1783234" y="1759360"/>
                </a:lnTo>
                <a:lnTo>
                  <a:pt x="1821666" y="1733978"/>
                </a:lnTo>
                <a:lnTo>
                  <a:pt x="1862865" y="1707727"/>
                </a:lnTo>
                <a:lnTo>
                  <a:pt x="1907156" y="1680505"/>
                </a:lnTo>
                <a:lnTo>
                  <a:pt x="2013920" y="1646973"/>
                </a:lnTo>
                <a:lnTo>
                  <a:pt x="2065110" y="1644208"/>
                </a:lnTo>
                <a:lnTo>
                  <a:pt x="2110762" y="1629870"/>
                </a:lnTo>
                <a:lnTo>
                  <a:pt x="2158316" y="1628246"/>
                </a:lnTo>
                <a:lnTo>
                  <a:pt x="2203796" y="1627274"/>
                </a:lnTo>
                <a:lnTo>
                  <a:pt x="2227314" y="1633199"/>
                </a:lnTo>
                <a:lnTo>
                  <a:pt x="1914047" y="1731587"/>
                </a:lnTo>
                <a:lnTo>
                  <a:pt x="1872415" y="1757974"/>
                </a:lnTo>
                <a:lnTo>
                  <a:pt x="1833127" y="1783625"/>
                </a:lnTo>
                <a:lnTo>
                  <a:pt x="1796299" y="1808503"/>
                </a:lnTo>
                <a:lnTo>
                  <a:pt x="1765854" y="1844688"/>
                </a:lnTo>
                <a:lnTo>
                  <a:pt x="1734298" y="1867911"/>
                </a:lnTo>
                <a:lnTo>
                  <a:pt x="1713165" y="1914483"/>
                </a:lnTo>
                <a:lnTo>
                  <a:pt x="1691154" y="1948019"/>
                </a:lnTo>
                <a:lnTo>
                  <a:pt x="1672188" y="1980599"/>
                </a:lnTo>
                <a:lnTo>
                  <a:pt x="1660190" y="2024302"/>
                </a:lnTo>
                <a:lnTo>
                  <a:pt x="1651472" y="2066975"/>
                </a:lnTo>
                <a:lnTo>
                  <a:pt x="1646149" y="2108582"/>
                </a:lnTo>
                <a:lnTo>
                  <a:pt x="1648145" y="2161202"/>
                </a:lnTo>
                <a:lnTo>
                  <a:pt x="1653770" y="2212681"/>
                </a:lnTo>
                <a:lnTo>
                  <a:pt x="1659338" y="2250868"/>
                </a:lnTo>
                <a:close/>
              </a:path>
              <a:path w="4196715" h="2806065">
                <a:moveTo>
                  <a:pt x="2608833" y="1952660"/>
                </a:moveTo>
                <a:lnTo>
                  <a:pt x="2564895" y="1966459"/>
                </a:lnTo>
                <a:lnTo>
                  <a:pt x="2544623" y="1919579"/>
                </a:lnTo>
                <a:lnTo>
                  <a:pt x="2518621" y="1874500"/>
                </a:lnTo>
                <a:lnTo>
                  <a:pt x="2487235" y="1831110"/>
                </a:lnTo>
                <a:lnTo>
                  <a:pt x="2454622" y="1801418"/>
                </a:lnTo>
                <a:lnTo>
                  <a:pt x="2413518" y="1761081"/>
                </a:lnTo>
                <a:lnTo>
                  <a:pt x="2375689" y="1746339"/>
                </a:lnTo>
                <a:lnTo>
                  <a:pt x="2330067" y="1720732"/>
                </a:lnTo>
                <a:lnTo>
                  <a:pt x="2290766" y="1706452"/>
                </a:lnTo>
                <a:lnTo>
                  <a:pt x="2247927" y="1693284"/>
                </a:lnTo>
                <a:lnTo>
                  <a:pt x="2201878" y="1681123"/>
                </a:lnTo>
                <a:lnTo>
                  <a:pt x="2156757" y="1681982"/>
                </a:lnTo>
                <a:lnTo>
                  <a:pt x="2109089" y="1683642"/>
                </a:lnTo>
                <a:lnTo>
                  <a:pt x="2059203" y="1685998"/>
                </a:lnTo>
                <a:lnTo>
                  <a:pt x="2227314" y="1633199"/>
                </a:lnTo>
                <a:lnTo>
                  <a:pt x="2295452" y="1651734"/>
                </a:lnTo>
                <a:lnTo>
                  <a:pt x="2337479" y="1665158"/>
                </a:lnTo>
                <a:lnTo>
                  <a:pt x="2376744" y="1679449"/>
                </a:lnTo>
                <a:lnTo>
                  <a:pt x="2416880" y="1706779"/>
                </a:lnTo>
                <a:lnTo>
                  <a:pt x="2453909" y="1735084"/>
                </a:lnTo>
                <a:lnTo>
                  <a:pt x="2487660" y="1764419"/>
                </a:lnTo>
                <a:lnTo>
                  <a:pt x="2517961" y="1794837"/>
                </a:lnTo>
                <a:lnTo>
                  <a:pt x="2544639" y="1826393"/>
                </a:lnTo>
                <a:lnTo>
                  <a:pt x="2571329" y="1871257"/>
                </a:lnTo>
                <a:lnTo>
                  <a:pt x="2594052" y="1917367"/>
                </a:lnTo>
                <a:lnTo>
                  <a:pt x="2608833" y="1952660"/>
                </a:lnTo>
                <a:close/>
              </a:path>
              <a:path w="4196715" h="2806065">
                <a:moveTo>
                  <a:pt x="240192" y="2390411"/>
                </a:moveTo>
                <a:lnTo>
                  <a:pt x="157134" y="2416497"/>
                </a:lnTo>
                <a:lnTo>
                  <a:pt x="108635" y="2418417"/>
                </a:lnTo>
                <a:lnTo>
                  <a:pt x="241665" y="2376637"/>
                </a:lnTo>
                <a:lnTo>
                  <a:pt x="240192" y="2390411"/>
                </a:lnTo>
                <a:close/>
              </a:path>
              <a:path w="4196715" h="2806065">
                <a:moveTo>
                  <a:pt x="3860407" y="1519643"/>
                </a:moveTo>
                <a:lnTo>
                  <a:pt x="3820588" y="1532149"/>
                </a:lnTo>
                <a:lnTo>
                  <a:pt x="3788912" y="1528786"/>
                </a:lnTo>
                <a:lnTo>
                  <a:pt x="3772965" y="1507171"/>
                </a:lnTo>
                <a:lnTo>
                  <a:pt x="3778208" y="1465589"/>
                </a:lnTo>
                <a:lnTo>
                  <a:pt x="3810158" y="1442243"/>
                </a:lnTo>
                <a:lnTo>
                  <a:pt x="3937099" y="1402375"/>
                </a:lnTo>
                <a:lnTo>
                  <a:pt x="3974010" y="1377471"/>
                </a:lnTo>
                <a:lnTo>
                  <a:pt x="4052870" y="1352703"/>
                </a:lnTo>
                <a:lnTo>
                  <a:pt x="4036632" y="1317868"/>
                </a:lnTo>
                <a:lnTo>
                  <a:pt x="4020227" y="1283085"/>
                </a:lnTo>
                <a:lnTo>
                  <a:pt x="3999779" y="1236261"/>
                </a:lnTo>
                <a:lnTo>
                  <a:pt x="3982827" y="1201650"/>
                </a:lnTo>
                <a:lnTo>
                  <a:pt x="4064555" y="1175982"/>
                </a:lnTo>
                <a:lnTo>
                  <a:pt x="4070494" y="1187428"/>
                </a:lnTo>
                <a:lnTo>
                  <a:pt x="4096840" y="1245712"/>
                </a:lnTo>
                <a:lnTo>
                  <a:pt x="4118131" y="1292271"/>
                </a:lnTo>
                <a:lnTo>
                  <a:pt x="4141951" y="1351349"/>
                </a:lnTo>
                <a:lnTo>
                  <a:pt x="4160368" y="1398811"/>
                </a:lnTo>
                <a:lnTo>
                  <a:pt x="4014017" y="1444775"/>
                </a:lnTo>
                <a:lnTo>
                  <a:pt x="3981095" y="1468427"/>
                </a:lnTo>
                <a:lnTo>
                  <a:pt x="3900779" y="1493652"/>
                </a:lnTo>
                <a:lnTo>
                  <a:pt x="3860407" y="1519643"/>
                </a:lnTo>
                <a:close/>
              </a:path>
              <a:path w="4196715" h="2806065">
                <a:moveTo>
                  <a:pt x="426096" y="2598257"/>
                </a:moveTo>
                <a:lnTo>
                  <a:pt x="386807" y="2610596"/>
                </a:lnTo>
                <a:lnTo>
                  <a:pt x="340538" y="2611816"/>
                </a:lnTo>
                <a:lnTo>
                  <a:pt x="263126" y="2636129"/>
                </a:lnTo>
                <a:lnTo>
                  <a:pt x="222555" y="2635560"/>
                </a:lnTo>
                <a:lnTo>
                  <a:pt x="453447" y="2563044"/>
                </a:lnTo>
                <a:lnTo>
                  <a:pt x="451356" y="2577012"/>
                </a:lnTo>
                <a:lnTo>
                  <a:pt x="426096" y="2598257"/>
                </a:lnTo>
                <a:close/>
              </a:path>
              <a:path w="4196715" h="2806065">
                <a:moveTo>
                  <a:pt x="4179395" y="1459393"/>
                </a:moveTo>
                <a:lnTo>
                  <a:pt x="4103492" y="1483232"/>
                </a:lnTo>
                <a:lnTo>
                  <a:pt x="4098944" y="1471349"/>
                </a:lnTo>
                <a:lnTo>
                  <a:pt x="4093658" y="1459697"/>
                </a:lnTo>
                <a:lnTo>
                  <a:pt x="4084948" y="1435809"/>
                </a:lnTo>
                <a:lnTo>
                  <a:pt x="4081544" y="1423567"/>
                </a:lnTo>
                <a:lnTo>
                  <a:pt x="4160368" y="1398811"/>
                </a:lnTo>
                <a:lnTo>
                  <a:pt x="4179395" y="1459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0" y="96887"/>
            <a:ext cx="2108200" cy="2109470"/>
          </a:xfrm>
          <a:custGeom>
            <a:avLst/>
            <a:gdLst/>
            <a:ahLst/>
            <a:cxnLst/>
            <a:rect l="l" t="t" r="r" b="b"/>
            <a:pathLst>
              <a:path w="2108200" h="2109470">
                <a:moveTo>
                  <a:pt x="460616" y="1298625"/>
                </a:moveTo>
                <a:lnTo>
                  <a:pt x="448513" y="1246085"/>
                </a:lnTo>
                <a:lnTo>
                  <a:pt x="290842" y="1282369"/>
                </a:lnTo>
                <a:lnTo>
                  <a:pt x="302933" y="1334922"/>
                </a:lnTo>
                <a:lnTo>
                  <a:pt x="460616" y="1298625"/>
                </a:lnTo>
                <a:close/>
              </a:path>
              <a:path w="2108200" h="2109470">
                <a:moveTo>
                  <a:pt x="1556639" y="908215"/>
                </a:moveTo>
                <a:lnTo>
                  <a:pt x="1140904" y="1002093"/>
                </a:lnTo>
                <a:lnTo>
                  <a:pt x="1131570" y="989685"/>
                </a:lnTo>
                <a:lnTo>
                  <a:pt x="1120406" y="978649"/>
                </a:lnTo>
                <a:lnTo>
                  <a:pt x="1107528" y="969238"/>
                </a:lnTo>
                <a:lnTo>
                  <a:pt x="1093025" y="961656"/>
                </a:lnTo>
                <a:lnTo>
                  <a:pt x="1051191" y="952893"/>
                </a:lnTo>
                <a:lnTo>
                  <a:pt x="1010653" y="960577"/>
                </a:lnTo>
                <a:lnTo>
                  <a:pt x="975944" y="982916"/>
                </a:lnTo>
                <a:lnTo>
                  <a:pt x="951636" y="1018057"/>
                </a:lnTo>
                <a:lnTo>
                  <a:pt x="946670" y="1032230"/>
                </a:lnTo>
                <a:lnTo>
                  <a:pt x="943775" y="1046594"/>
                </a:lnTo>
                <a:lnTo>
                  <a:pt x="807770" y="1077302"/>
                </a:lnTo>
                <a:lnTo>
                  <a:pt x="838847" y="1180579"/>
                </a:lnTo>
                <a:lnTo>
                  <a:pt x="969213" y="1131112"/>
                </a:lnTo>
                <a:lnTo>
                  <a:pt x="977468" y="1139621"/>
                </a:lnTo>
                <a:lnTo>
                  <a:pt x="986713" y="1147254"/>
                </a:lnTo>
                <a:lnTo>
                  <a:pt x="996924" y="1153896"/>
                </a:lnTo>
                <a:lnTo>
                  <a:pt x="1008049" y="1159446"/>
                </a:lnTo>
                <a:lnTo>
                  <a:pt x="1049870" y="1168209"/>
                </a:lnTo>
                <a:lnTo>
                  <a:pt x="1090409" y="1160526"/>
                </a:lnTo>
                <a:lnTo>
                  <a:pt x="1125118" y="1138199"/>
                </a:lnTo>
                <a:lnTo>
                  <a:pt x="1149426" y="1103045"/>
                </a:lnTo>
                <a:lnTo>
                  <a:pt x="1158176" y="1059408"/>
                </a:lnTo>
                <a:lnTo>
                  <a:pt x="1556639" y="908215"/>
                </a:lnTo>
                <a:close/>
              </a:path>
              <a:path w="2108200" h="2109470">
                <a:moveTo>
                  <a:pt x="1814182" y="855929"/>
                </a:moveTo>
                <a:lnTo>
                  <a:pt x="1798447" y="804341"/>
                </a:lnTo>
                <a:lnTo>
                  <a:pt x="1730794" y="824966"/>
                </a:lnTo>
                <a:lnTo>
                  <a:pt x="1714119" y="781392"/>
                </a:lnTo>
                <a:lnTo>
                  <a:pt x="1694649" y="738936"/>
                </a:lnTo>
                <a:lnTo>
                  <a:pt x="1672437" y="697750"/>
                </a:lnTo>
                <a:lnTo>
                  <a:pt x="1649272" y="660768"/>
                </a:lnTo>
                <a:lnTo>
                  <a:pt x="1619961" y="619798"/>
                </a:lnTo>
                <a:lnTo>
                  <a:pt x="1589798" y="583323"/>
                </a:lnTo>
                <a:lnTo>
                  <a:pt x="1557096" y="548728"/>
                </a:lnTo>
                <a:lnTo>
                  <a:pt x="1521879" y="516153"/>
                </a:lnTo>
                <a:lnTo>
                  <a:pt x="1484210" y="485749"/>
                </a:lnTo>
                <a:lnTo>
                  <a:pt x="1444129" y="457669"/>
                </a:lnTo>
                <a:lnTo>
                  <a:pt x="1401699" y="432054"/>
                </a:lnTo>
                <a:lnTo>
                  <a:pt x="1433830" y="369112"/>
                </a:lnTo>
                <a:lnTo>
                  <a:pt x="1385798" y="344589"/>
                </a:lnTo>
                <a:lnTo>
                  <a:pt x="1353667" y="407543"/>
                </a:lnTo>
                <a:lnTo>
                  <a:pt x="1308036" y="388188"/>
                </a:lnTo>
                <a:lnTo>
                  <a:pt x="1261783" y="372198"/>
                </a:lnTo>
                <a:lnTo>
                  <a:pt x="1215072" y="359524"/>
                </a:lnTo>
                <a:lnTo>
                  <a:pt x="1168031" y="350113"/>
                </a:lnTo>
                <a:lnTo>
                  <a:pt x="1120825" y="343903"/>
                </a:lnTo>
                <a:lnTo>
                  <a:pt x="1073594" y="340868"/>
                </a:lnTo>
                <a:lnTo>
                  <a:pt x="1026502" y="340944"/>
                </a:lnTo>
                <a:lnTo>
                  <a:pt x="979678" y="344093"/>
                </a:lnTo>
                <a:lnTo>
                  <a:pt x="933297" y="350253"/>
                </a:lnTo>
                <a:lnTo>
                  <a:pt x="887488" y="359384"/>
                </a:lnTo>
                <a:lnTo>
                  <a:pt x="842403" y="371436"/>
                </a:lnTo>
                <a:lnTo>
                  <a:pt x="819429" y="304546"/>
                </a:lnTo>
                <a:lnTo>
                  <a:pt x="768413" y="322072"/>
                </a:lnTo>
                <a:lnTo>
                  <a:pt x="791387" y="388950"/>
                </a:lnTo>
                <a:lnTo>
                  <a:pt x="748398" y="407136"/>
                </a:lnTo>
                <a:lnTo>
                  <a:pt x="706589" y="428078"/>
                </a:lnTo>
                <a:lnTo>
                  <a:pt x="666153" y="451751"/>
                </a:lnTo>
                <a:lnTo>
                  <a:pt x="627202" y="478091"/>
                </a:lnTo>
                <a:lnTo>
                  <a:pt x="589915" y="507047"/>
                </a:lnTo>
                <a:lnTo>
                  <a:pt x="554431" y="538581"/>
                </a:lnTo>
                <a:lnTo>
                  <a:pt x="520903" y="572643"/>
                </a:lnTo>
                <a:lnTo>
                  <a:pt x="489470" y="609193"/>
                </a:lnTo>
                <a:lnTo>
                  <a:pt x="460298" y="648157"/>
                </a:lnTo>
                <a:lnTo>
                  <a:pt x="433527" y="689508"/>
                </a:lnTo>
                <a:lnTo>
                  <a:pt x="409308" y="733196"/>
                </a:lnTo>
                <a:lnTo>
                  <a:pt x="399059" y="754100"/>
                </a:lnTo>
                <a:lnTo>
                  <a:pt x="334073" y="726465"/>
                </a:lnTo>
                <a:lnTo>
                  <a:pt x="312966" y="776097"/>
                </a:lnTo>
                <a:lnTo>
                  <a:pt x="377939" y="803732"/>
                </a:lnTo>
                <a:lnTo>
                  <a:pt x="360819" y="854125"/>
                </a:lnTo>
                <a:lnTo>
                  <a:pt x="347484" y="905497"/>
                </a:lnTo>
                <a:lnTo>
                  <a:pt x="337985" y="957630"/>
                </a:lnTo>
                <a:lnTo>
                  <a:pt x="332359" y="1010196"/>
                </a:lnTo>
                <a:lnTo>
                  <a:pt x="330581" y="1063294"/>
                </a:lnTo>
                <a:lnTo>
                  <a:pt x="332740" y="1116380"/>
                </a:lnTo>
                <a:lnTo>
                  <a:pt x="338823" y="1169339"/>
                </a:lnTo>
                <a:lnTo>
                  <a:pt x="348881" y="1221955"/>
                </a:lnTo>
                <a:lnTo>
                  <a:pt x="359156" y="1266634"/>
                </a:lnTo>
                <a:lnTo>
                  <a:pt x="448513" y="1246085"/>
                </a:lnTo>
                <a:lnTo>
                  <a:pt x="438238" y="1201407"/>
                </a:lnTo>
                <a:lnTo>
                  <a:pt x="429120" y="1153223"/>
                </a:lnTo>
                <a:lnTo>
                  <a:pt x="423811" y="1104709"/>
                </a:lnTo>
                <a:lnTo>
                  <a:pt x="422287" y="1056220"/>
                </a:lnTo>
                <a:lnTo>
                  <a:pt x="424510" y="1007618"/>
                </a:lnTo>
                <a:lnTo>
                  <a:pt x="430453" y="959485"/>
                </a:lnTo>
                <a:lnTo>
                  <a:pt x="440105" y="911923"/>
                </a:lnTo>
                <a:lnTo>
                  <a:pt x="453428" y="865149"/>
                </a:lnTo>
                <a:lnTo>
                  <a:pt x="460565" y="845908"/>
                </a:lnTo>
                <a:lnTo>
                  <a:pt x="470382" y="819404"/>
                </a:lnTo>
                <a:lnTo>
                  <a:pt x="490969" y="774877"/>
                </a:lnTo>
                <a:lnTo>
                  <a:pt x="514972" y="732015"/>
                </a:lnTo>
                <a:lnTo>
                  <a:pt x="541794" y="691743"/>
                </a:lnTo>
                <a:lnTo>
                  <a:pt x="571246" y="654126"/>
                </a:lnTo>
                <a:lnTo>
                  <a:pt x="603123" y="619239"/>
                </a:lnTo>
                <a:lnTo>
                  <a:pt x="637273" y="587121"/>
                </a:lnTo>
                <a:lnTo>
                  <a:pt x="673468" y="557847"/>
                </a:lnTo>
                <a:lnTo>
                  <a:pt x="711542" y="531469"/>
                </a:lnTo>
                <a:lnTo>
                  <a:pt x="751306" y="508063"/>
                </a:lnTo>
                <a:lnTo>
                  <a:pt x="792581" y="487667"/>
                </a:lnTo>
                <a:lnTo>
                  <a:pt x="835152" y="470357"/>
                </a:lnTo>
                <a:lnTo>
                  <a:pt x="878852" y="456196"/>
                </a:lnTo>
                <a:lnTo>
                  <a:pt x="923480" y="445249"/>
                </a:lnTo>
                <a:lnTo>
                  <a:pt x="968857" y="437553"/>
                </a:lnTo>
                <a:lnTo>
                  <a:pt x="971435" y="437311"/>
                </a:lnTo>
                <a:lnTo>
                  <a:pt x="1014806" y="433197"/>
                </a:lnTo>
                <a:lnTo>
                  <a:pt x="1061110" y="432219"/>
                </a:lnTo>
                <a:lnTo>
                  <a:pt x="1107605" y="434695"/>
                </a:lnTo>
                <a:lnTo>
                  <a:pt x="1154087" y="440690"/>
                </a:lnTo>
                <a:lnTo>
                  <a:pt x="1200391" y="450253"/>
                </a:lnTo>
                <a:lnTo>
                  <a:pt x="1246301" y="463435"/>
                </a:lnTo>
                <a:lnTo>
                  <a:pt x="1291640" y="480326"/>
                </a:lnTo>
                <a:lnTo>
                  <a:pt x="1336230" y="500964"/>
                </a:lnTo>
                <a:lnTo>
                  <a:pt x="1379093" y="524967"/>
                </a:lnTo>
                <a:lnTo>
                  <a:pt x="1419364" y="551789"/>
                </a:lnTo>
                <a:lnTo>
                  <a:pt x="1456982" y="581240"/>
                </a:lnTo>
                <a:lnTo>
                  <a:pt x="1491869" y="613130"/>
                </a:lnTo>
                <a:lnTo>
                  <a:pt x="1523987" y="647268"/>
                </a:lnTo>
                <a:lnTo>
                  <a:pt x="1553260" y="683463"/>
                </a:lnTo>
                <a:lnTo>
                  <a:pt x="1579638" y="721550"/>
                </a:lnTo>
                <a:lnTo>
                  <a:pt x="1603057" y="761314"/>
                </a:lnTo>
                <a:lnTo>
                  <a:pt x="1623441" y="802576"/>
                </a:lnTo>
                <a:lnTo>
                  <a:pt x="1640751" y="845146"/>
                </a:lnTo>
                <a:lnTo>
                  <a:pt x="1654911" y="888847"/>
                </a:lnTo>
                <a:lnTo>
                  <a:pt x="1665859" y="933475"/>
                </a:lnTo>
                <a:lnTo>
                  <a:pt x="1673555" y="978865"/>
                </a:lnTo>
                <a:lnTo>
                  <a:pt x="1677911" y="1024801"/>
                </a:lnTo>
                <a:lnTo>
                  <a:pt x="1678889" y="1071105"/>
                </a:lnTo>
                <a:lnTo>
                  <a:pt x="1676412" y="1117600"/>
                </a:lnTo>
                <a:lnTo>
                  <a:pt x="1670418" y="1164094"/>
                </a:lnTo>
                <a:lnTo>
                  <a:pt x="1660867" y="1210386"/>
                </a:lnTo>
                <a:lnTo>
                  <a:pt x="1647672" y="1256296"/>
                </a:lnTo>
                <a:lnTo>
                  <a:pt x="1630781" y="1301648"/>
                </a:lnTo>
                <a:lnTo>
                  <a:pt x="1610144" y="1346225"/>
                </a:lnTo>
                <a:lnTo>
                  <a:pt x="1586153" y="1388999"/>
                </a:lnTo>
                <a:lnTo>
                  <a:pt x="1559052" y="1429575"/>
                </a:lnTo>
                <a:lnTo>
                  <a:pt x="1528978" y="1467802"/>
                </a:lnTo>
                <a:lnTo>
                  <a:pt x="1496110" y="1503514"/>
                </a:lnTo>
                <a:lnTo>
                  <a:pt x="1460627" y="1536560"/>
                </a:lnTo>
                <a:lnTo>
                  <a:pt x="1422666" y="1566799"/>
                </a:lnTo>
                <a:lnTo>
                  <a:pt x="1382395" y="1594078"/>
                </a:lnTo>
                <a:lnTo>
                  <a:pt x="1339989" y="1618221"/>
                </a:lnTo>
                <a:lnTo>
                  <a:pt x="1295615" y="1639100"/>
                </a:lnTo>
                <a:lnTo>
                  <a:pt x="1203744" y="1678038"/>
                </a:lnTo>
                <a:lnTo>
                  <a:pt x="1266863" y="1827009"/>
                </a:lnTo>
                <a:lnTo>
                  <a:pt x="1316520" y="1805965"/>
                </a:lnTo>
                <a:lnTo>
                  <a:pt x="1289177" y="1741411"/>
                </a:lnTo>
                <a:lnTo>
                  <a:pt x="1331379" y="1723529"/>
                </a:lnTo>
                <a:lnTo>
                  <a:pt x="1379905" y="1700809"/>
                </a:lnTo>
                <a:lnTo>
                  <a:pt x="1426375" y="1674685"/>
                </a:lnTo>
                <a:lnTo>
                  <a:pt x="1470634" y="1645285"/>
                </a:lnTo>
                <a:lnTo>
                  <a:pt x="1512519" y="1612785"/>
                </a:lnTo>
                <a:lnTo>
                  <a:pt x="1551863" y="1577314"/>
                </a:lnTo>
                <a:lnTo>
                  <a:pt x="1588516" y="1539049"/>
                </a:lnTo>
                <a:lnTo>
                  <a:pt x="1622298" y="1498117"/>
                </a:lnTo>
                <a:lnTo>
                  <a:pt x="1653070" y="1454696"/>
                </a:lnTo>
                <a:lnTo>
                  <a:pt x="1713585" y="1491107"/>
                </a:lnTo>
                <a:lnTo>
                  <a:pt x="1716125" y="1486890"/>
                </a:lnTo>
                <a:lnTo>
                  <a:pt x="1741373" y="1444891"/>
                </a:lnTo>
                <a:lnTo>
                  <a:pt x="1680883" y="1408480"/>
                </a:lnTo>
                <a:lnTo>
                  <a:pt x="1684616" y="1401699"/>
                </a:lnTo>
                <a:lnTo>
                  <a:pt x="1713001" y="1342682"/>
                </a:lnTo>
                <a:lnTo>
                  <a:pt x="1730781" y="1296758"/>
                </a:lnTo>
                <a:lnTo>
                  <a:pt x="1745234" y="1250264"/>
                </a:lnTo>
                <a:lnTo>
                  <a:pt x="1756397" y="1203388"/>
                </a:lnTo>
                <a:lnTo>
                  <a:pt x="1764322" y="1156246"/>
                </a:lnTo>
                <a:lnTo>
                  <a:pt x="1769046" y="1109014"/>
                </a:lnTo>
                <a:lnTo>
                  <a:pt x="1770634" y="1061821"/>
                </a:lnTo>
                <a:lnTo>
                  <a:pt x="1769122" y="1014831"/>
                </a:lnTo>
                <a:lnTo>
                  <a:pt x="1764576" y="968197"/>
                </a:lnTo>
                <a:lnTo>
                  <a:pt x="1757032" y="922058"/>
                </a:lnTo>
                <a:lnTo>
                  <a:pt x="1746529" y="876566"/>
                </a:lnTo>
                <a:lnTo>
                  <a:pt x="1799932" y="860272"/>
                </a:lnTo>
                <a:lnTo>
                  <a:pt x="1814182" y="855929"/>
                </a:lnTo>
                <a:close/>
              </a:path>
              <a:path w="2108200" h="2109470">
                <a:moveTo>
                  <a:pt x="2107781" y="1035011"/>
                </a:moveTo>
                <a:lnTo>
                  <a:pt x="2105520" y="991082"/>
                </a:lnTo>
                <a:lnTo>
                  <a:pt x="2101799" y="946404"/>
                </a:lnTo>
                <a:lnTo>
                  <a:pt x="2096681" y="901014"/>
                </a:lnTo>
                <a:lnTo>
                  <a:pt x="2084425" y="866241"/>
                </a:lnTo>
                <a:lnTo>
                  <a:pt x="2076627" y="819480"/>
                </a:lnTo>
                <a:lnTo>
                  <a:pt x="2067547" y="772071"/>
                </a:lnTo>
                <a:lnTo>
                  <a:pt x="2051456" y="735330"/>
                </a:lnTo>
                <a:lnTo>
                  <a:pt x="2039937" y="686676"/>
                </a:lnTo>
                <a:lnTo>
                  <a:pt x="2021484" y="648741"/>
                </a:lnTo>
                <a:lnTo>
                  <a:pt x="2001926" y="610235"/>
                </a:lnTo>
                <a:lnTo>
                  <a:pt x="1987067" y="559866"/>
                </a:lnTo>
                <a:lnTo>
                  <a:pt x="1959622" y="531596"/>
                </a:lnTo>
                <a:lnTo>
                  <a:pt x="1948294" y="511556"/>
                </a:lnTo>
                <a:lnTo>
                  <a:pt x="1943862" y="503720"/>
                </a:lnTo>
                <a:lnTo>
                  <a:pt x="1943862" y="1093927"/>
                </a:lnTo>
                <a:lnTo>
                  <a:pt x="1936813" y="1147356"/>
                </a:lnTo>
                <a:lnTo>
                  <a:pt x="1933600" y="1188491"/>
                </a:lnTo>
                <a:lnTo>
                  <a:pt x="1922602" y="1239913"/>
                </a:lnTo>
                <a:lnTo>
                  <a:pt x="1915312" y="1278978"/>
                </a:lnTo>
                <a:lnTo>
                  <a:pt x="1900123" y="1328254"/>
                </a:lnTo>
                <a:lnTo>
                  <a:pt x="1882749" y="1376426"/>
                </a:lnTo>
                <a:lnTo>
                  <a:pt x="1868906" y="1412138"/>
                </a:lnTo>
                <a:lnTo>
                  <a:pt x="1846986" y="1457985"/>
                </a:lnTo>
                <a:lnTo>
                  <a:pt x="1822716" y="1502625"/>
                </a:lnTo>
                <a:lnTo>
                  <a:pt x="1796135" y="1546098"/>
                </a:lnTo>
                <a:lnTo>
                  <a:pt x="1767306" y="1588414"/>
                </a:lnTo>
                <a:lnTo>
                  <a:pt x="1742071" y="1618310"/>
                </a:lnTo>
                <a:lnTo>
                  <a:pt x="1708937" y="1658429"/>
                </a:lnTo>
                <a:lnTo>
                  <a:pt x="1679524" y="1686191"/>
                </a:lnTo>
                <a:lnTo>
                  <a:pt x="1642313" y="1724240"/>
                </a:lnTo>
                <a:lnTo>
                  <a:pt x="1608950" y="1749983"/>
                </a:lnTo>
                <a:lnTo>
                  <a:pt x="1573695" y="1774761"/>
                </a:lnTo>
                <a:lnTo>
                  <a:pt x="1530845" y="1809927"/>
                </a:lnTo>
                <a:lnTo>
                  <a:pt x="1492008" y="1832876"/>
                </a:lnTo>
                <a:lnTo>
                  <a:pt x="1451470" y="1854949"/>
                </a:lnTo>
                <a:lnTo>
                  <a:pt x="1415072" y="1864893"/>
                </a:lnTo>
                <a:lnTo>
                  <a:pt x="1371307" y="1885327"/>
                </a:lnTo>
                <a:lnTo>
                  <a:pt x="1326032" y="1904987"/>
                </a:lnTo>
                <a:lnTo>
                  <a:pt x="1285062" y="1912594"/>
                </a:lnTo>
                <a:lnTo>
                  <a:pt x="1236929" y="1930806"/>
                </a:lnTo>
                <a:lnTo>
                  <a:pt x="1193241" y="1937016"/>
                </a:lnTo>
                <a:lnTo>
                  <a:pt x="1148257" y="1942566"/>
                </a:lnTo>
                <a:lnTo>
                  <a:pt x="1102067" y="1947506"/>
                </a:lnTo>
                <a:lnTo>
                  <a:pt x="1060488" y="1940547"/>
                </a:lnTo>
                <a:lnTo>
                  <a:pt x="1012050" y="1944331"/>
                </a:lnTo>
                <a:lnTo>
                  <a:pt x="968349" y="1936280"/>
                </a:lnTo>
                <a:lnTo>
                  <a:pt x="917892" y="1939036"/>
                </a:lnTo>
                <a:lnTo>
                  <a:pt x="825855" y="1920570"/>
                </a:lnTo>
                <a:lnTo>
                  <a:pt x="784390" y="1899399"/>
                </a:lnTo>
                <a:lnTo>
                  <a:pt x="736409" y="1889188"/>
                </a:lnTo>
                <a:lnTo>
                  <a:pt x="563714" y="1801012"/>
                </a:lnTo>
                <a:lnTo>
                  <a:pt x="527291" y="1768157"/>
                </a:lnTo>
                <a:lnTo>
                  <a:pt x="485825" y="1746986"/>
                </a:lnTo>
                <a:lnTo>
                  <a:pt x="416890" y="1683270"/>
                </a:lnTo>
                <a:lnTo>
                  <a:pt x="389534" y="1640789"/>
                </a:lnTo>
                <a:lnTo>
                  <a:pt x="357378" y="1610118"/>
                </a:lnTo>
                <a:lnTo>
                  <a:pt x="332028" y="1568653"/>
                </a:lnTo>
                <a:lnTo>
                  <a:pt x="302006" y="1539074"/>
                </a:lnTo>
                <a:lnTo>
                  <a:pt x="278904" y="1498765"/>
                </a:lnTo>
                <a:lnTo>
                  <a:pt x="257035" y="1459077"/>
                </a:lnTo>
                <a:lnTo>
                  <a:pt x="236435" y="1420037"/>
                </a:lnTo>
                <a:lnTo>
                  <a:pt x="222948" y="1370380"/>
                </a:lnTo>
                <a:lnTo>
                  <a:pt x="205079" y="1332738"/>
                </a:lnTo>
                <a:lnTo>
                  <a:pt x="194449" y="1284541"/>
                </a:lnTo>
                <a:lnTo>
                  <a:pt x="185343" y="1237107"/>
                </a:lnTo>
                <a:lnTo>
                  <a:pt x="172034" y="1201801"/>
                </a:lnTo>
                <a:lnTo>
                  <a:pt x="166141" y="1156004"/>
                </a:lnTo>
                <a:lnTo>
                  <a:pt x="161950" y="1111097"/>
                </a:lnTo>
                <a:lnTo>
                  <a:pt x="165303" y="1055763"/>
                </a:lnTo>
                <a:lnTo>
                  <a:pt x="164693" y="1012672"/>
                </a:lnTo>
                <a:lnTo>
                  <a:pt x="165963" y="970546"/>
                </a:lnTo>
                <a:lnTo>
                  <a:pt x="174967" y="918108"/>
                </a:lnTo>
                <a:lnTo>
                  <a:pt x="180187" y="878001"/>
                </a:lnTo>
                <a:lnTo>
                  <a:pt x="193243" y="827633"/>
                </a:lnTo>
                <a:lnTo>
                  <a:pt x="202653" y="789660"/>
                </a:lnTo>
                <a:lnTo>
                  <a:pt x="220027" y="741489"/>
                </a:lnTo>
                <a:lnTo>
                  <a:pt x="239649" y="694461"/>
                </a:lnTo>
                <a:lnTo>
                  <a:pt x="261569" y="648627"/>
                </a:lnTo>
                <a:lnTo>
                  <a:pt x="285851" y="603973"/>
                </a:lnTo>
                <a:lnTo>
                  <a:pt x="306654" y="571817"/>
                </a:lnTo>
                <a:lnTo>
                  <a:pt x="335470" y="529501"/>
                </a:lnTo>
                <a:lnTo>
                  <a:pt x="366483" y="488289"/>
                </a:lnTo>
                <a:lnTo>
                  <a:pt x="393839" y="459473"/>
                </a:lnTo>
                <a:lnTo>
                  <a:pt x="429044" y="420408"/>
                </a:lnTo>
                <a:lnTo>
                  <a:pt x="460463" y="393674"/>
                </a:lnTo>
                <a:lnTo>
                  <a:pt x="499605" y="356628"/>
                </a:lnTo>
                <a:lnTo>
                  <a:pt x="534860" y="331838"/>
                </a:lnTo>
                <a:lnTo>
                  <a:pt x="571944" y="307987"/>
                </a:lnTo>
                <a:lnTo>
                  <a:pt x="610781" y="285038"/>
                </a:lnTo>
                <a:lnTo>
                  <a:pt x="651319" y="262953"/>
                </a:lnTo>
                <a:lnTo>
                  <a:pt x="693496" y="241719"/>
                </a:lnTo>
                <a:lnTo>
                  <a:pt x="737247" y="221272"/>
                </a:lnTo>
                <a:lnTo>
                  <a:pt x="776757" y="212928"/>
                </a:lnTo>
                <a:lnTo>
                  <a:pt x="823493" y="194005"/>
                </a:lnTo>
                <a:lnTo>
                  <a:pt x="865847" y="187109"/>
                </a:lnTo>
                <a:lnTo>
                  <a:pt x="909548" y="180898"/>
                </a:lnTo>
                <a:lnTo>
                  <a:pt x="954519" y="175336"/>
                </a:lnTo>
                <a:lnTo>
                  <a:pt x="1000721" y="170408"/>
                </a:lnTo>
                <a:lnTo>
                  <a:pt x="1048067" y="166052"/>
                </a:lnTo>
                <a:lnTo>
                  <a:pt x="1096505" y="162267"/>
                </a:lnTo>
                <a:lnTo>
                  <a:pt x="1140218" y="170319"/>
                </a:lnTo>
                <a:lnTo>
                  <a:pt x="1230490" y="187883"/>
                </a:lnTo>
                <a:lnTo>
                  <a:pt x="1372146" y="217424"/>
                </a:lnTo>
                <a:lnTo>
                  <a:pt x="1544840" y="305587"/>
                </a:lnTo>
                <a:lnTo>
                  <a:pt x="1651850" y="402996"/>
                </a:lnTo>
                <a:lnTo>
                  <a:pt x="1719033" y="465810"/>
                </a:lnTo>
                <a:lnTo>
                  <a:pt x="1751177" y="496481"/>
                </a:lnTo>
                <a:lnTo>
                  <a:pt x="1776526" y="537946"/>
                </a:lnTo>
                <a:lnTo>
                  <a:pt x="1800783" y="578840"/>
                </a:lnTo>
                <a:lnTo>
                  <a:pt x="1823872" y="619150"/>
                </a:lnTo>
                <a:lnTo>
                  <a:pt x="1845754" y="658837"/>
                </a:lnTo>
                <a:lnTo>
                  <a:pt x="1866353" y="697877"/>
                </a:lnTo>
                <a:lnTo>
                  <a:pt x="1885619" y="736219"/>
                </a:lnTo>
                <a:lnTo>
                  <a:pt x="1897697" y="785177"/>
                </a:lnTo>
                <a:lnTo>
                  <a:pt x="1914105" y="822071"/>
                </a:lnTo>
                <a:lnTo>
                  <a:pt x="1923224" y="869492"/>
                </a:lnTo>
                <a:lnTo>
                  <a:pt x="1930755" y="916114"/>
                </a:lnTo>
                <a:lnTo>
                  <a:pt x="1936648" y="961898"/>
                </a:lnTo>
                <a:lnTo>
                  <a:pt x="1940826" y="1006817"/>
                </a:lnTo>
                <a:lnTo>
                  <a:pt x="1943265" y="1050836"/>
                </a:lnTo>
                <a:lnTo>
                  <a:pt x="1943862" y="1093927"/>
                </a:lnTo>
                <a:lnTo>
                  <a:pt x="1943862" y="503720"/>
                </a:lnTo>
                <a:lnTo>
                  <a:pt x="1936965" y="491515"/>
                </a:lnTo>
                <a:lnTo>
                  <a:pt x="1913356" y="450951"/>
                </a:lnTo>
                <a:lnTo>
                  <a:pt x="1888845" y="409917"/>
                </a:lnTo>
                <a:lnTo>
                  <a:pt x="1825713" y="349161"/>
                </a:lnTo>
                <a:lnTo>
                  <a:pt x="1798713" y="306870"/>
                </a:lnTo>
                <a:lnTo>
                  <a:pt x="1730997" y="243776"/>
                </a:lnTo>
                <a:lnTo>
                  <a:pt x="1522006" y="137083"/>
                </a:lnTo>
                <a:lnTo>
                  <a:pt x="1690357" y="223024"/>
                </a:lnTo>
                <a:lnTo>
                  <a:pt x="1654873" y="190652"/>
                </a:lnTo>
                <a:lnTo>
                  <a:pt x="1400708" y="60896"/>
                </a:lnTo>
                <a:lnTo>
                  <a:pt x="1353680" y="51155"/>
                </a:lnTo>
                <a:lnTo>
                  <a:pt x="1313027" y="30391"/>
                </a:lnTo>
                <a:lnTo>
                  <a:pt x="1222209" y="12547"/>
                </a:lnTo>
                <a:lnTo>
                  <a:pt x="1172121" y="15506"/>
                </a:lnTo>
                <a:lnTo>
                  <a:pt x="1085888" y="0"/>
                </a:lnTo>
                <a:lnTo>
                  <a:pt x="1038275" y="4203"/>
                </a:lnTo>
                <a:lnTo>
                  <a:pt x="991565" y="8877"/>
                </a:lnTo>
                <a:lnTo>
                  <a:pt x="945807" y="14046"/>
                </a:lnTo>
                <a:lnTo>
                  <a:pt x="906818" y="8394"/>
                </a:lnTo>
                <a:lnTo>
                  <a:pt x="857313" y="25895"/>
                </a:lnTo>
                <a:lnTo>
                  <a:pt x="814654" y="32639"/>
                </a:lnTo>
                <a:lnTo>
                  <a:pt x="773112" y="39954"/>
                </a:lnTo>
                <a:lnTo>
                  <a:pt x="726948" y="59156"/>
                </a:lnTo>
                <a:lnTo>
                  <a:pt x="687755" y="67665"/>
                </a:lnTo>
                <a:lnTo>
                  <a:pt x="644017" y="88125"/>
                </a:lnTo>
                <a:lnTo>
                  <a:pt x="601573" y="109232"/>
                </a:lnTo>
                <a:lnTo>
                  <a:pt x="566216" y="119710"/>
                </a:lnTo>
                <a:lnTo>
                  <a:pt x="526453" y="142176"/>
                </a:lnTo>
                <a:lnTo>
                  <a:pt x="488099" y="165379"/>
                </a:lnTo>
                <a:lnTo>
                  <a:pt x="451180" y="189306"/>
                </a:lnTo>
                <a:lnTo>
                  <a:pt x="409981" y="225310"/>
                </a:lnTo>
                <a:lnTo>
                  <a:pt x="376085" y="250786"/>
                </a:lnTo>
                <a:lnTo>
                  <a:pt x="343750" y="277050"/>
                </a:lnTo>
                <a:lnTo>
                  <a:pt x="307251" y="315468"/>
                </a:lnTo>
                <a:lnTo>
                  <a:pt x="278193" y="343395"/>
                </a:lnTo>
                <a:lnTo>
                  <a:pt x="245046" y="383514"/>
                </a:lnTo>
                <a:lnTo>
                  <a:pt x="219405" y="413207"/>
                </a:lnTo>
                <a:lnTo>
                  <a:pt x="189763" y="455104"/>
                </a:lnTo>
                <a:lnTo>
                  <a:pt x="161937" y="497941"/>
                </a:lnTo>
                <a:lnTo>
                  <a:pt x="90678" y="632675"/>
                </a:lnTo>
                <a:lnTo>
                  <a:pt x="75323" y="667613"/>
                </a:lnTo>
                <a:lnTo>
                  <a:pt x="62725" y="703961"/>
                </a:lnTo>
                <a:lnTo>
                  <a:pt x="46164" y="752538"/>
                </a:lnTo>
                <a:lnTo>
                  <a:pt x="31381" y="802030"/>
                </a:lnTo>
                <a:lnTo>
                  <a:pt x="24117" y="841095"/>
                </a:lnTo>
                <a:lnTo>
                  <a:pt x="12763" y="892340"/>
                </a:lnTo>
                <a:lnTo>
                  <a:pt x="8826" y="933107"/>
                </a:lnTo>
                <a:lnTo>
                  <a:pt x="6515" y="974712"/>
                </a:lnTo>
                <a:lnTo>
                  <a:pt x="0" y="1028407"/>
                </a:lnTo>
                <a:lnTo>
                  <a:pt x="774" y="1071587"/>
                </a:lnTo>
                <a:lnTo>
                  <a:pt x="3048" y="1115529"/>
                </a:lnTo>
                <a:lnTo>
                  <a:pt x="6756" y="1160195"/>
                </a:lnTo>
                <a:lnTo>
                  <a:pt x="11874" y="1205585"/>
                </a:lnTo>
                <a:lnTo>
                  <a:pt x="18351" y="1251673"/>
                </a:lnTo>
                <a:lnTo>
                  <a:pt x="31927" y="1287119"/>
                </a:lnTo>
                <a:lnTo>
                  <a:pt x="41008" y="1334541"/>
                </a:lnTo>
                <a:lnTo>
                  <a:pt x="51333" y="1382585"/>
                </a:lnTo>
                <a:lnTo>
                  <a:pt x="68618" y="1419923"/>
                </a:lnTo>
                <a:lnTo>
                  <a:pt x="87071" y="1457858"/>
                </a:lnTo>
                <a:lnTo>
                  <a:pt x="100850" y="1507680"/>
                </a:lnTo>
                <a:lnTo>
                  <a:pt x="121488" y="1546733"/>
                </a:lnTo>
                <a:lnTo>
                  <a:pt x="143154" y="1586318"/>
                </a:lnTo>
                <a:lnTo>
                  <a:pt x="165811" y="1626400"/>
                </a:lnTo>
                <a:lnTo>
                  <a:pt x="195199" y="1655660"/>
                </a:lnTo>
                <a:lnTo>
                  <a:pt x="219710" y="1696694"/>
                </a:lnTo>
                <a:lnTo>
                  <a:pt x="250863" y="1726857"/>
                </a:lnTo>
                <a:lnTo>
                  <a:pt x="277075" y="1768754"/>
                </a:lnTo>
                <a:lnTo>
                  <a:pt x="412432" y="1894890"/>
                </a:lnTo>
                <a:lnTo>
                  <a:pt x="453707" y="1915972"/>
                </a:lnTo>
                <a:lnTo>
                  <a:pt x="489750" y="1948624"/>
                </a:lnTo>
                <a:lnTo>
                  <a:pt x="660247" y="2035657"/>
                </a:lnTo>
                <a:lnTo>
                  <a:pt x="707834" y="2045703"/>
                </a:lnTo>
                <a:lnTo>
                  <a:pt x="749122" y="2066772"/>
                </a:lnTo>
                <a:lnTo>
                  <a:pt x="930668" y="2102408"/>
                </a:lnTo>
                <a:lnTo>
                  <a:pt x="979970" y="2099068"/>
                </a:lnTo>
                <a:lnTo>
                  <a:pt x="1022680" y="2106612"/>
                </a:lnTo>
                <a:lnTo>
                  <a:pt x="1070292" y="2102396"/>
                </a:lnTo>
                <a:lnTo>
                  <a:pt x="1111211" y="2109025"/>
                </a:lnTo>
                <a:lnTo>
                  <a:pt x="1156970" y="2103869"/>
                </a:lnTo>
                <a:lnTo>
                  <a:pt x="1201737" y="2098205"/>
                </a:lnTo>
                <a:lnTo>
                  <a:pt x="1245476" y="2092007"/>
                </a:lnTo>
                <a:lnTo>
                  <a:pt x="1293901" y="2073960"/>
                </a:lnTo>
                <a:lnTo>
                  <a:pt x="1335455" y="2066658"/>
                </a:lnTo>
                <a:lnTo>
                  <a:pt x="1375841" y="2058758"/>
                </a:lnTo>
                <a:lnTo>
                  <a:pt x="1420812" y="2038934"/>
                </a:lnTo>
                <a:lnTo>
                  <a:pt x="1464538" y="2018474"/>
                </a:lnTo>
                <a:lnTo>
                  <a:pt x="1501203" y="2008682"/>
                </a:lnTo>
                <a:lnTo>
                  <a:pt x="1542338" y="1986902"/>
                </a:lnTo>
                <a:lnTo>
                  <a:pt x="1582102" y="1964423"/>
                </a:lnTo>
                <a:lnTo>
                  <a:pt x="1620456" y="1941220"/>
                </a:lnTo>
                <a:lnTo>
                  <a:pt x="1657375" y="1917293"/>
                </a:lnTo>
                <a:lnTo>
                  <a:pt x="1692808" y="1892604"/>
                </a:lnTo>
                <a:lnTo>
                  <a:pt x="1732470" y="1855812"/>
                </a:lnTo>
                <a:lnTo>
                  <a:pt x="1764804" y="1829549"/>
                </a:lnTo>
                <a:lnTo>
                  <a:pt x="1795526" y="1802447"/>
                </a:lnTo>
                <a:lnTo>
                  <a:pt x="1830374" y="1763204"/>
                </a:lnTo>
                <a:lnTo>
                  <a:pt x="1857743" y="1734400"/>
                </a:lnTo>
                <a:lnTo>
                  <a:pt x="1889163" y="1693405"/>
                </a:lnTo>
                <a:lnTo>
                  <a:pt x="1918792" y="1651495"/>
                </a:lnTo>
                <a:lnTo>
                  <a:pt x="1940839" y="1619973"/>
                </a:lnTo>
                <a:lnTo>
                  <a:pt x="1966798" y="1576184"/>
                </a:lnTo>
                <a:lnTo>
                  <a:pt x="1990864" y="1531429"/>
                </a:lnTo>
                <a:lnTo>
                  <a:pt x="2013000" y="1485696"/>
                </a:lnTo>
                <a:lnTo>
                  <a:pt x="2027453" y="1450301"/>
                </a:lnTo>
                <a:lnTo>
                  <a:pt x="2045830" y="1402638"/>
                </a:lnTo>
                <a:lnTo>
                  <a:pt x="2062391" y="1354061"/>
                </a:lnTo>
                <a:lnTo>
                  <a:pt x="2071395" y="1315885"/>
                </a:lnTo>
                <a:lnTo>
                  <a:pt x="2084451" y="1265504"/>
                </a:lnTo>
                <a:lnTo>
                  <a:pt x="2090026" y="1225575"/>
                </a:lnTo>
                <a:lnTo>
                  <a:pt x="2099729" y="1173492"/>
                </a:lnTo>
                <a:lnTo>
                  <a:pt x="2102040" y="1131900"/>
                </a:lnTo>
                <a:lnTo>
                  <a:pt x="2102789" y="1089494"/>
                </a:lnTo>
                <a:lnTo>
                  <a:pt x="2107781" y="1035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6000" y="4823124"/>
            <a:ext cx="15420340" cy="1990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281679" marR="5080">
              <a:lnSpc>
                <a:spcPct val="118300"/>
              </a:lnSpc>
              <a:spcBef>
                <a:spcPts val="75"/>
              </a:spcBef>
            </a:pPr>
            <a:r>
              <a:rPr sz="3650" spc="20" dirty="0">
                <a:latin typeface="212 Baby Girl" pitchFamily="50" charset="0"/>
                <a:cs typeface="Arial"/>
              </a:rPr>
              <a:t>pengukuran</a:t>
            </a:r>
            <a:r>
              <a:rPr sz="3700" spc="20" dirty="0">
                <a:latin typeface="212 Baby Girl" pitchFamily="50" charset="0"/>
                <a:cs typeface="Arial"/>
              </a:rPr>
              <a:t>. </a:t>
            </a:r>
            <a:r>
              <a:rPr sz="3650" spc="130" dirty="0">
                <a:latin typeface="212 Baby Girl" pitchFamily="50" charset="0"/>
                <a:cs typeface="Arial"/>
              </a:rPr>
              <a:t>adalah </a:t>
            </a:r>
            <a:r>
              <a:rPr sz="3650" spc="35" dirty="0">
                <a:latin typeface="212 Baby Girl" pitchFamily="50" charset="0"/>
                <a:cs typeface="Arial"/>
              </a:rPr>
              <a:t>penentuan </a:t>
            </a:r>
            <a:r>
              <a:rPr sz="3650" spc="20" dirty="0">
                <a:latin typeface="212 Baby Girl" pitchFamily="50" charset="0"/>
                <a:cs typeface="Arial"/>
              </a:rPr>
              <a:t>besaran</a:t>
            </a:r>
            <a:r>
              <a:rPr sz="3700" spc="20" dirty="0">
                <a:latin typeface="212 Baby Girl" pitchFamily="50" charset="0"/>
                <a:cs typeface="Arial"/>
              </a:rPr>
              <a:t>, </a:t>
            </a:r>
            <a:r>
              <a:rPr sz="3650" spc="-70" dirty="0">
                <a:latin typeface="212 Baby Girl" pitchFamily="50" charset="0"/>
                <a:cs typeface="Arial"/>
              </a:rPr>
              <a:t>dimensi </a:t>
            </a:r>
            <a:r>
              <a:rPr sz="3650" spc="210" dirty="0">
                <a:latin typeface="212 Baby Girl" pitchFamily="50" charset="0"/>
                <a:cs typeface="Arial"/>
              </a:rPr>
              <a:t>atau  </a:t>
            </a:r>
            <a:r>
              <a:rPr sz="3650" spc="85" dirty="0">
                <a:latin typeface="212 Baby Girl" pitchFamily="50" charset="0"/>
                <a:cs typeface="Arial"/>
              </a:rPr>
              <a:t>kapasitas</a:t>
            </a:r>
            <a:r>
              <a:rPr sz="3700" spc="85" dirty="0">
                <a:latin typeface="212 Baby Girl" pitchFamily="50" charset="0"/>
                <a:cs typeface="Arial"/>
              </a:rPr>
              <a:t>, </a:t>
            </a:r>
            <a:r>
              <a:rPr sz="3650" spc="70" dirty="0">
                <a:latin typeface="212 Baby Girl" pitchFamily="50" charset="0"/>
                <a:cs typeface="Arial"/>
              </a:rPr>
              <a:t>biasanya </a:t>
            </a:r>
            <a:r>
              <a:rPr sz="3650" spc="110" dirty="0">
                <a:latin typeface="212 Baby Girl" pitchFamily="50" charset="0"/>
                <a:cs typeface="Arial"/>
              </a:rPr>
              <a:t>terhadap </a:t>
            </a:r>
            <a:r>
              <a:rPr sz="3650" spc="165" dirty="0">
                <a:latin typeface="212 Baby Girl" pitchFamily="50" charset="0"/>
                <a:cs typeface="Arial"/>
              </a:rPr>
              <a:t>suatu </a:t>
            </a:r>
            <a:r>
              <a:rPr sz="3650" spc="225" dirty="0">
                <a:latin typeface="212 Baby Girl" pitchFamily="50" charset="0"/>
                <a:cs typeface="Arial"/>
              </a:rPr>
              <a:t>standar </a:t>
            </a:r>
            <a:r>
              <a:rPr sz="3650" spc="210" dirty="0">
                <a:latin typeface="212 Baby Girl" pitchFamily="50" charset="0"/>
                <a:cs typeface="Arial"/>
              </a:rPr>
              <a:t>atau</a:t>
            </a:r>
            <a:r>
              <a:rPr sz="3650" spc="-550" dirty="0">
                <a:latin typeface="212 Baby Girl" pitchFamily="50" charset="0"/>
                <a:cs typeface="Arial"/>
              </a:rPr>
              <a:t> </a:t>
            </a:r>
            <a:r>
              <a:rPr sz="3650" spc="165" dirty="0" err="1">
                <a:latin typeface="212 Baby Girl" pitchFamily="50" charset="0"/>
                <a:cs typeface="Arial"/>
              </a:rPr>
              <a:t>suatu</a:t>
            </a:r>
            <a:r>
              <a:rPr sz="3650" spc="165" dirty="0">
                <a:latin typeface="212 Baby Girl" pitchFamily="50" charset="0"/>
                <a:cs typeface="Arial"/>
              </a:rPr>
              <a:t>  </a:t>
            </a:r>
            <a:r>
              <a:rPr sz="3650" spc="140" dirty="0" err="1" smtClean="0">
                <a:latin typeface="212 Baby Girl" pitchFamily="50" charset="0"/>
                <a:cs typeface="Arial"/>
              </a:rPr>
              <a:t>ukuran</a:t>
            </a:r>
            <a:endParaRPr sz="3650" dirty="0">
              <a:latin typeface="212 Baby Girl" pitchFamily="50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960" y="7254559"/>
            <a:ext cx="926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30" dirty="0" err="1">
                <a:solidFill>
                  <a:prstClr val="black"/>
                </a:solidFill>
                <a:latin typeface="212 Baby Girl" pitchFamily="50" charset="0"/>
                <a:cs typeface="Arial"/>
              </a:rPr>
              <a:t>Besaran</a:t>
            </a:r>
            <a:r>
              <a:rPr lang="en-US" sz="3600" spc="30" dirty="0">
                <a:solidFill>
                  <a:prstClr val="black"/>
                </a:solidFill>
                <a:latin typeface="212 Baby Girl" pitchFamily="50" charset="0"/>
                <a:cs typeface="Arial"/>
              </a:rPr>
              <a:t> </a:t>
            </a:r>
            <a:r>
              <a:rPr lang="en-US" sz="3600" spc="135" dirty="0" err="1">
                <a:solidFill>
                  <a:prstClr val="black"/>
                </a:solidFill>
                <a:latin typeface="212 Baby Girl" pitchFamily="50" charset="0"/>
                <a:cs typeface="Arial"/>
              </a:rPr>
              <a:t>adalah</a:t>
            </a:r>
            <a:r>
              <a:rPr lang="en-US" sz="3600" spc="135" dirty="0">
                <a:solidFill>
                  <a:prstClr val="black"/>
                </a:solidFill>
                <a:latin typeface="212 Baby Girl" pitchFamily="50" charset="0"/>
                <a:cs typeface="Arial"/>
              </a:rPr>
              <a:t> </a:t>
            </a:r>
            <a:r>
              <a:rPr lang="en-US" sz="3600" spc="170" dirty="0" err="1">
                <a:solidFill>
                  <a:prstClr val="black"/>
                </a:solidFill>
                <a:latin typeface="212 Baby Girl" pitchFamily="50" charset="0"/>
                <a:cs typeface="Arial"/>
              </a:rPr>
              <a:t>suatu</a:t>
            </a:r>
            <a:r>
              <a:rPr lang="en-US" sz="3600" spc="170" dirty="0">
                <a:solidFill>
                  <a:prstClr val="black"/>
                </a:solidFill>
                <a:latin typeface="212 Baby Girl" pitchFamily="50" charset="0"/>
                <a:cs typeface="Arial"/>
              </a:rPr>
              <a:t> </a:t>
            </a:r>
            <a:r>
              <a:rPr lang="en-US" sz="3600" spc="114" dirty="0">
                <a:solidFill>
                  <a:prstClr val="black"/>
                </a:solidFill>
                <a:latin typeface="212 Baby Girl" pitchFamily="50" charset="0"/>
                <a:cs typeface="Arial"/>
              </a:rPr>
              <a:t>yang </a:t>
            </a:r>
            <a:r>
              <a:rPr lang="en-US" sz="3600" spc="135" dirty="0" err="1">
                <a:solidFill>
                  <a:prstClr val="black"/>
                </a:solidFill>
                <a:latin typeface="212 Baby Girl" pitchFamily="50" charset="0"/>
                <a:cs typeface="Arial"/>
              </a:rPr>
              <a:t>dapat</a:t>
            </a:r>
            <a:r>
              <a:rPr lang="en-US" sz="3600" spc="-365" dirty="0">
                <a:solidFill>
                  <a:prstClr val="black"/>
                </a:solidFill>
                <a:latin typeface="212 Baby Girl" pitchFamily="50" charset="0"/>
                <a:cs typeface="Arial"/>
              </a:rPr>
              <a:t> </a:t>
            </a:r>
            <a:r>
              <a:rPr lang="en-US" sz="3600" spc="130" dirty="0" err="1">
                <a:solidFill>
                  <a:prstClr val="black"/>
                </a:solidFill>
                <a:latin typeface="212 Baby Girl" pitchFamily="50" charset="0"/>
                <a:cs typeface="Arial"/>
              </a:rPr>
              <a:t>diukur</a:t>
            </a:r>
            <a:r>
              <a:rPr lang="en-US" sz="3600" spc="130" dirty="0">
                <a:solidFill>
                  <a:prstClr val="black"/>
                </a:solidFill>
                <a:latin typeface="212 Baby Girl" pitchFamily="50" charset="0"/>
                <a:cs typeface="Arial"/>
              </a:rPr>
              <a:t>  </a:t>
            </a:r>
            <a:r>
              <a:rPr lang="en-US" sz="3600" spc="10" dirty="0" err="1">
                <a:solidFill>
                  <a:prstClr val="black"/>
                </a:solidFill>
                <a:latin typeface="212 Baby Girl" pitchFamily="50" charset="0"/>
                <a:cs typeface="Arial"/>
              </a:rPr>
              <a:t>dan</a:t>
            </a:r>
            <a:r>
              <a:rPr lang="en-US" sz="3600" spc="10" dirty="0">
                <a:solidFill>
                  <a:prstClr val="black"/>
                </a:solidFill>
                <a:latin typeface="212 Baby Girl" pitchFamily="50" charset="0"/>
                <a:cs typeface="Arial"/>
              </a:rPr>
              <a:t> </a:t>
            </a:r>
            <a:r>
              <a:rPr lang="en-US" sz="3600" spc="155" dirty="0" err="1">
                <a:solidFill>
                  <a:prstClr val="black"/>
                </a:solidFill>
                <a:latin typeface="212 Baby Girl" pitchFamily="50" charset="0"/>
                <a:cs typeface="Arial"/>
              </a:rPr>
              <a:t>dinyatakan</a:t>
            </a:r>
            <a:r>
              <a:rPr lang="en-US" sz="3600" spc="155" dirty="0">
                <a:solidFill>
                  <a:prstClr val="black"/>
                </a:solidFill>
                <a:latin typeface="212 Baby Girl" pitchFamily="50" charset="0"/>
                <a:cs typeface="Arial"/>
              </a:rPr>
              <a:t> </a:t>
            </a:r>
            <a:r>
              <a:rPr lang="en-US" sz="3600" spc="-15" dirty="0" err="1">
                <a:solidFill>
                  <a:prstClr val="black"/>
                </a:solidFill>
                <a:latin typeface="212 Baby Girl" pitchFamily="50" charset="0"/>
                <a:cs typeface="Arial"/>
              </a:rPr>
              <a:t>dengan</a:t>
            </a:r>
            <a:r>
              <a:rPr lang="en-US" sz="3600" spc="-95" dirty="0">
                <a:solidFill>
                  <a:prstClr val="black"/>
                </a:solidFill>
                <a:latin typeface="212 Baby Girl" pitchFamily="50" charset="0"/>
                <a:cs typeface="Arial"/>
              </a:rPr>
              <a:t> </a:t>
            </a:r>
            <a:r>
              <a:rPr lang="en-US" sz="3600" spc="90" dirty="0" err="1">
                <a:solidFill>
                  <a:prstClr val="black"/>
                </a:solidFill>
                <a:latin typeface="212 Baby Girl" pitchFamily="50" charset="0"/>
                <a:cs typeface="Arial"/>
              </a:rPr>
              <a:t>angka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A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713051" y="0"/>
            <a:ext cx="4575175" cy="4027804"/>
            <a:chOff x="13713051" y="0"/>
            <a:chExt cx="4575175" cy="4027804"/>
          </a:xfrm>
        </p:grpSpPr>
        <p:sp>
          <p:nvSpPr>
            <p:cNvPr id="4" name="object 4"/>
            <p:cNvSpPr/>
            <p:nvPr/>
          </p:nvSpPr>
          <p:spPr>
            <a:xfrm>
              <a:off x="13713051" y="0"/>
              <a:ext cx="4575175" cy="3203575"/>
            </a:xfrm>
            <a:custGeom>
              <a:avLst/>
              <a:gdLst/>
              <a:ahLst/>
              <a:cxnLst/>
              <a:rect l="l" t="t" r="r" b="b"/>
              <a:pathLst>
                <a:path w="4575175" h="3203575">
                  <a:moveTo>
                    <a:pt x="3553159" y="3190516"/>
                  </a:moveTo>
                  <a:lnTo>
                    <a:pt x="2908386" y="3190516"/>
                  </a:lnTo>
                  <a:lnTo>
                    <a:pt x="2857932" y="3177816"/>
                  </a:lnTo>
                  <a:lnTo>
                    <a:pt x="2807437" y="3177816"/>
                  </a:lnTo>
                  <a:lnTo>
                    <a:pt x="2756912" y="3165116"/>
                  </a:lnTo>
                  <a:lnTo>
                    <a:pt x="2706369" y="3165116"/>
                  </a:lnTo>
                  <a:lnTo>
                    <a:pt x="2605270" y="3139716"/>
                  </a:lnTo>
                  <a:lnTo>
                    <a:pt x="2554738" y="3139716"/>
                  </a:lnTo>
                  <a:lnTo>
                    <a:pt x="1516538" y="2873016"/>
                  </a:lnTo>
                  <a:lnTo>
                    <a:pt x="1421628" y="2847616"/>
                  </a:lnTo>
                  <a:lnTo>
                    <a:pt x="1374500" y="2822216"/>
                  </a:lnTo>
                  <a:lnTo>
                    <a:pt x="1281057" y="2796816"/>
                  </a:lnTo>
                  <a:lnTo>
                    <a:pt x="1234806" y="2771416"/>
                  </a:lnTo>
                  <a:lnTo>
                    <a:pt x="1188912" y="2758716"/>
                  </a:lnTo>
                  <a:lnTo>
                    <a:pt x="1053694" y="2682516"/>
                  </a:lnTo>
                  <a:lnTo>
                    <a:pt x="1009549" y="2669816"/>
                  </a:lnTo>
                  <a:lnTo>
                    <a:pt x="922845" y="2619016"/>
                  </a:lnTo>
                  <a:lnTo>
                    <a:pt x="838469" y="2568216"/>
                  </a:lnTo>
                  <a:lnTo>
                    <a:pt x="797234" y="2542816"/>
                  </a:lnTo>
                  <a:lnTo>
                    <a:pt x="756678" y="2504716"/>
                  </a:lnTo>
                  <a:lnTo>
                    <a:pt x="716833" y="2479316"/>
                  </a:lnTo>
                  <a:lnTo>
                    <a:pt x="677730" y="2453916"/>
                  </a:lnTo>
                  <a:lnTo>
                    <a:pt x="639402" y="2415816"/>
                  </a:lnTo>
                  <a:lnTo>
                    <a:pt x="601881" y="2390416"/>
                  </a:lnTo>
                  <a:lnTo>
                    <a:pt x="565200" y="2352316"/>
                  </a:lnTo>
                  <a:lnTo>
                    <a:pt x="529390" y="2314216"/>
                  </a:lnTo>
                  <a:lnTo>
                    <a:pt x="494484" y="2288816"/>
                  </a:lnTo>
                  <a:lnTo>
                    <a:pt x="460513" y="2250716"/>
                  </a:lnTo>
                  <a:lnTo>
                    <a:pt x="427510" y="2212616"/>
                  </a:lnTo>
                  <a:lnTo>
                    <a:pt x="395507" y="2174516"/>
                  </a:lnTo>
                  <a:lnTo>
                    <a:pt x="364537" y="2136416"/>
                  </a:lnTo>
                  <a:lnTo>
                    <a:pt x="334631" y="2098316"/>
                  </a:lnTo>
                  <a:lnTo>
                    <a:pt x="305821" y="2060216"/>
                  </a:lnTo>
                  <a:lnTo>
                    <a:pt x="278141" y="2022116"/>
                  </a:lnTo>
                  <a:lnTo>
                    <a:pt x="251621" y="1984016"/>
                  </a:lnTo>
                  <a:lnTo>
                    <a:pt x="226294" y="1933216"/>
                  </a:lnTo>
                  <a:lnTo>
                    <a:pt x="202192" y="1895116"/>
                  </a:lnTo>
                  <a:lnTo>
                    <a:pt x="179347" y="1857016"/>
                  </a:lnTo>
                  <a:lnTo>
                    <a:pt x="157793" y="1806216"/>
                  </a:lnTo>
                  <a:lnTo>
                    <a:pt x="137559" y="1768116"/>
                  </a:lnTo>
                  <a:lnTo>
                    <a:pt x="118680" y="1717316"/>
                  </a:lnTo>
                  <a:lnTo>
                    <a:pt x="100850" y="1666516"/>
                  </a:lnTo>
                  <a:lnTo>
                    <a:pt x="84567" y="1628416"/>
                  </a:lnTo>
                  <a:lnTo>
                    <a:pt x="69806" y="1577616"/>
                  </a:lnTo>
                  <a:lnTo>
                    <a:pt x="56538" y="1526816"/>
                  </a:lnTo>
                  <a:lnTo>
                    <a:pt x="44739" y="1476016"/>
                  </a:lnTo>
                  <a:lnTo>
                    <a:pt x="34381" y="1425216"/>
                  </a:lnTo>
                  <a:lnTo>
                    <a:pt x="25438" y="1374416"/>
                  </a:lnTo>
                  <a:lnTo>
                    <a:pt x="17883" y="1336316"/>
                  </a:lnTo>
                  <a:lnTo>
                    <a:pt x="11689" y="1285516"/>
                  </a:lnTo>
                  <a:lnTo>
                    <a:pt x="6831" y="1234716"/>
                  </a:lnTo>
                  <a:lnTo>
                    <a:pt x="3281" y="1183916"/>
                  </a:lnTo>
                  <a:lnTo>
                    <a:pt x="1013" y="1133116"/>
                  </a:lnTo>
                  <a:lnTo>
                    <a:pt x="0" y="1082316"/>
                  </a:lnTo>
                  <a:lnTo>
                    <a:pt x="215" y="1031516"/>
                  </a:lnTo>
                  <a:lnTo>
                    <a:pt x="1633" y="980716"/>
                  </a:lnTo>
                  <a:lnTo>
                    <a:pt x="4226" y="929916"/>
                  </a:lnTo>
                  <a:lnTo>
                    <a:pt x="7969" y="879116"/>
                  </a:lnTo>
                  <a:lnTo>
                    <a:pt x="12833" y="828316"/>
                  </a:lnTo>
                  <a:lnTo>
                    <a:pt x="18794" y="777516"/>
                  </a:lnTo>
                  <a:lnTo>
                    <a:pt x="25824" y="726716"/>
                  </a:lnTo>
                  <a:lnTo>
                    <a:pt x="33896" y="675916"/>
                  </a:lnTo>
                  <a:lnTo>
                    <a:pt x="42984" y="625116"/>
                  </a:lnTo>
                  <a:lnTo>
                    <a:pt x="53063" y="574316"/>
                  </a:lnTo>
                  <a:lnTo>
                    <a:pt x="64103" y="523516"/>
                  </a:lnTo>
                  <a:lnTo>
                    <a:pt x="76081" y="472716"/>
                  </a:lnTo>
                  <a:lnTo>
                    <a:pt x="88968" y="421916"/>
                  </a:lnTo>
                  <a:lnTo>
                    <a:pt x="102738" y="383816"/>
                  </a:lnTo>
                  <a:lnTo>
                    <a:pt x="117365" y="333016"/>
                  </a:lnTo>
                  <a:lnTo>
                    <a:pt x="132822" y="282216"/>
                  </a:lnTo>
                  <a:lnTo>
                    <a:pt x="149126" y="231416"/>
                  </a:lnTo>
                  <a:lnTo>
                    <a:pt x="166029" y="180616"/>
                  </a:lnTo>
                  <a:lnTo>
                    <a:pt x="183527" y="142516"/>
                  </a:lnTo>
                  <a:lnTo>
                    <a:pt x="201614" y="91716"/>
                  </a:lnTo>
                  <a:lnTo>
                    <a:pt x="220287" y="40916"/>
                  </a:lnTo>
                  <a:lnTo>
                    <a:pt x="239541" y="2816"/>
                  </a:lnTo>
                  <a:lnTo>
                    <a:pt x="240640" y="0"/>
                  </a:lnTo>
                  <a:lnTo>
                    <a:pt x="4574947" y="0"/>
                  </a:lnTo>
                  <a:lnTo>
                    <a:pt x="4574947" y="2680037"/>
                  </a:lnTo>
                  <a:lnTo>
                    <a:pt x="4571074" y="2682516"/>
                  </a:lnTo>
                  <a:lnTo>
                    <a:pt x="4530846" y="2720616"/>
                  </a:lnTo>
                  <a:lnTo>
                    <a:pt x="4448838" y="2771416"/>
                  </a:lnTo>
                  <a:lnTo>
                    <a:pt x="4407103" y="2809516"/>
                  </a:lnTo>
                  <a:lnTo>
                    <a:pt x="4364911" y="2834916"/>
                  </a:lnTo>
                  <a:lnTo>
                    <a:pt x="4235819" y="2911116"/>
                  </a:lnTo>
                  <a:lnTo>
                    <a:pt x="4192026" y="2949216"/>
                  </a:lnTo>
                  <a:lnTo>
                    <a:pt x="4147889" y="2974616"/>
                  </a:lnTo>
                  <a:lnTo>
                    <a:pt x="4103431" y="2987316"/>
                  </a:lnTo>
                  <a:lnTo>
                    <a:pt x="3968358" y="3063516"/>
                  </a:lnTo>
                  <a:lnTo>
                    <a:pt x="3922843" y="3076216"/>
                  </a:lnTo>
                  <a:lnTo>
                    <a:pt x="3877121" y="3101616"/>
                  </a:lnTo>
                  <a:lnTo>
                    <a:pt x="3553159" y="3190516"/>
                  </a:lnTo>
                  <a:close/>
                </a:path>
                <a:path w="4575175" h="3203575">
                  <a:moveTo>
                    <a:pt x="3457497" y="3203216"/>
                  </a:moveTo>
                  <a:lnTo>
                    <a:pt x="3009126" y="3203216"/>
                  </a:lnTo>
                  <a:lnTo>
                    <a:pt x="2958788" y="3190516"/>
                  </a:lnTo>
                  <a:lnTo>
                    <a:pt x="3506593" y="3190516"/>
                  </a:lnTo>
                  <a:lnTo>
                    <a:pt x="3457497" y="3203216"/>
                  </a:lnTo>
                  <a:close/>
                </a:path>
              </a:pathLst>
            </a:custGeom>
            <a:solidFill>
              <a:srgbClr val="57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49156" y="0"/>
              <a:ext cx="4038843" cy="40275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476530" y="6"/>
            <a:ext cx="2442301" cy="267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5692"/>
            <a:ext cx="3767596" cy="5493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23080" y="3496817"/>
            <a:ext cx="6332286" cy="65968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06630" y="991239"/>
            <a:ext cx="6975369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840" dirty="0" err="1" smtClean="0">
                <a:latin typeface="212 Baby Girl" pitchFamily="50" charset="0"/>
              </a:rPr>
              <a:t>Tuju</a:t>
            </a:r>
            <a:r>
              <a:rPr lang="en-US" spc="840" dirty="0" err="1" smtClean="0">
                <a:latin typeface="212 Baby Girl" pitchFamily="50" charset="0"/>
              </a:rPr>
              <a:t>a</a:t>
            </a:r>
            <a:r>
              <a:rPr spc="840" dirty="0" err="1" smtClean="0">
                <a:latin typeface="212 Baby Girl" pitchFamily="50" charset="0"/>
              </a:rPr>
              <a:t>n</a:t>
            </a:r>
            <a:endParaRPr spc="840" dirty="0">
              <a:latin typeface="212 Baby Girl" pitchFamily="50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016000" y="2782887"/>
            <a:ext cx="12921615" cy="838050"/>
          </a:xfrm>
          <a:prstGeom prst="rect">
            <a:avLst/>
          </a:prstGeom>
        </p:spPr>
        <p:txBody>
          <a:bodyPr vert="horz" wrap="square" lIns="0" tIns="319405" rIns="0" bIns="0" rtlCol="0">
            <a:spAutoFit/>
          </a:bodyPr>
          <a:lstStyle/>
          <a:p>
            <a:pPr marL="1181100">
              <a:lnSpc>
                <a:spcPct val="100000"/>
              </a:lnSpc>
              <a:spcBef>
                <a:spcPts val="2515"/>
              </a:spcBef>
            </a:pPr>
            <a:r>
              <a:rPr spc="-345" dirty="0" err="1" smtClean="0">
                <a:latin typeface="212 Baby Girl" pitchFamily="50" charset="0"/>
              </a:rPr>
              <a:t>M</a:t>
            </a:r>
            <a:r>
              <a:rPr lang="en-US" spc="-345" dirty="0" err="1" smtClean="0">
                <a:latin typeface="212 Baby Girl" pitchFamily="50" charset="0"/>
              </a:rPr>
              <a:t>enentukan</a:t>
            </a:r>
            <a:r>
              <a:rPr spc="-345" dirty="0" smtClean="0">
                <a:latin typeface="212 Baby Girl" pitchFamily="50" charset="0"/>
              </a:rPr>
              <a:t> </a:t>
            </a:r>
            <a:r>
              <a:rPr lang="en-US" spc="-345" dirty="0" smtClean="0">
                <a:latin typeface="212 Baby Girl" pitchFamily="50" charset="0"/>
              </a:rPr>
              <a:t> </a:t>
            </a:r>
            <a:r>
              <a:rPr spc="-385" dirty="0" smtClean="0">
                <a:latin typeface="212 Baby Girl" pitchFamily="50" charset="0"/>
              </a:rPr>
              <a:t>M</a:t>
            </a:r>
            <a:r>
              <a:rPr lang="en-US" spc="-385" dirty="0" smtClean="0">
                <a:latin typeface="212 Baby Girl" pitchFamily="50" charset="0"/>
              </a:rPr>
              <a:t>assa  </a:t>
            </a:r>
            <a:r>
              <a:rPr spc="-240" dirty="0" err="1" smtClean="0">
                <a:latin typeface="212 Baby Girl" pitchFamily="50" charset="0"/>
              </a:rPr>
              <a:t>J</a:t>
            </a:r>
            <a:r>
              <a:rPr lang="en-US" spc="-240" dirty="0" err="1" smtClean="0">
                <a:latin typeface="212 Baby Girl" pitchFamily="50" charset="0"/>
              </a:rPr>
              <a:t>enis</a:t>
            </a:r>
            <a:r>
              <a:rPr lang="en-US" spc="-240" dirty="0" smtClean="0">
                <a:latin typeface="212 Baby Girl" pitchFamily="50" charset="0"/>
              </a:rPr>
              <a:t> </a:t>
            </a:r>
            <a:r>
              <a:rPr spc="-400" dirty="0" smtClean="0">
                <a:latin typeface="212 Baby Girl" pitchFamily="50" charset="0"/>
              </a:rPr>
              <a:t>B</a:t>
            </a:r>
            <a:r>
              <a:rPr lang="en-US" spc="-400" dirty="0" smtClean="0">
                <a:latin typeface="212 Baby Girl" pitchFamily="50" charset="0"/>
              </a:rPr>
              <a:t>enda</a:t>
            </a:r>
            <a:r>
              <a:rPr spc="-400" dirty="0" smtClean="0">
                <a:latin typeface="212 Baby Girl" pitchFamily="50" charset="0"/>
              </a:rPr>
              <a:t> </a:t>
            </a:r>
            <a:r>
              <a:rPr lang="en-US" spc="-420" dirty="0">
                <a:latin typeface="212 Baby Girl" pitchFamily="50" charset="0"/>
              </a:rPr>
              <a:t> </a:t>
            </a:r>
            <a:r>
              <a:rPr lang="en-US" spc="-420" dirty="0" err="1" smtClean="0">
                <a:latin typeface="212 Baby Girl" pitchFamily="50" charset="0"/>
              </a:rPr>
              <a:t>Menggunakan</a:t>
            </a:r>
            <a:r>
              <a:rPr spc="-440" dirty="0" smtClean="0">
                <a:latin typeface="212 Baby Girl" pitchFamily="50" charset="0"/>
              </a:rPr>
              <a:t> </a:t>
            </a:r>
            <a:r>
              <a:rPr lang="en-US" spc="-440" dirty="0" smtClean="0">
                <a:latin typeface="212 Baby Girl" pitchFamily="50" charset="0"/>
              </a:rPr>
              <a:t> </a:t>
            </a:r>
            <a:r>
              <a:rPr lang="en-US" spc="-440" dirty="0" err="1" smtClean="0">
                <a:latin typeface="212 Baby Girl" pitchFamily="50" charset="0"/>
              </a:rPr>
              <a:t>Persamaan</a:t>
            </a:r>
            <a:endParaRPr sz="285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510408" y="5164307"/>
            <a:ext cx="86909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latin typeface="212 Baby Girl" pitchFamily="50" charset="0"/>
              </a:rPr>
              <a:t>Jangka</a:t>
            </a:r>
            <a:r>
              <a:rPr lang="en-US" sz="3200" b="1" dirty="0" smtClean="0">
                <a:latin typeface="212 Baby Girl" pitchFamily="50" charset="0"/>
              </a:rPr>
              <a:t> </a:t>
            </a:r>
            <a:r>
              <a:rPr lang="en-US" sz="3200" b="1" dirty="0" err="1" smtClean="0">
                <a:latin typeface="212 Baby Girl" pitchFamily="50" charset="0"/>
              </a:rPr>
              <a:t>sorong</a:t>
            </a:r>
            <a:endParaRPr lang="en-US" sz="3200" b="1" dirty="0" smtClean="0">
              <a:latin typeface="212 Baby Girl" pitchFamily="50" charset="0"/>
            </a:endParaRPr>
          </a:p>
          <a:p>
            <a:pPr marL="514350" indent="-514350">
              <a:buAutoNum type="arabicPeriod"/>
            </a:pPr>
            <a:r>
              <a:rPr lang="en-US" sz="3200" b="1" dirty="0" err="1" smtClean="0">
                <a:latin typeface="212 Baby Girl" pitchFamily="50" charset="0"/>
              </a:rPr>
              <a:t>Penggaris</a:t>
            </a:r>
            <a:endParaRPr lang="en-US" sz="3200" b="1" dirty="0" smtClean="0">
              <a:latin typeface="212 Baby Girl" pitchFamily="50" charset="0"/>
            </a:endParaRPr>
          </a:p>
          <a:p>
            <a:pPr marL="514350" indent="-514350">
              <a:buAutoNum type="arabicPeriod"/>
            </a:pPr>
            <a:r>
              <a:rPr lang="en-US" sz="3200" b="1" dirty="0" err="1" smtClean="0">
                <a:latin typeface="212 Baby Girl" pitchFamily="50" charset="0"/>
              </a:rPr>
              <a:t>Neraca</a:t>
            </a:r>
            <a:r>
              <a:rPr lang="en-US" sz="3200" b="1" dirty="0" smtClean="0">
                <a:latin typeface="212 Baby Girl" pitchFamily="50" charset="0"/>
              </a:rPr>
              <a:t> digital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latin typeface="212 Baby Girl" pitchFamily="50" charset="0"/>
              </a:rPr>
              <a:t>Balok</a:t>
            </a:r>
            <a:r>
              <a:rPr lang="en-US" sz="3200" b="1" dirty="0" smtClean="0">
                <a:latin typeface="212 Baby Girl" pitchFamily="50" charset="0"/>
              </a:rPr>
              <a:t> </a:t>
            </a:r>
            <a:r>
              <a:rPr lang="en-US" sz="3200" b="1" dirty="0" err="1" smtClean="0">
                <a:latin typeface="212 Baby Girl" pitchFamily="50" charset="0"/>
              </a:rPr>
              <a:t>kayu</a:t>
            </a:r>
            <a:r>
              <a:rPr lang="en-US" sz="3200" b="1" dirty="0" smtClean="0">
                <a:latin typeface="212 Baby Girl" pitchFamily="50" charset="0"/>
              </a:rPr>
              <a:t>/ </a:t>
            </a:r>
            <a:r>
              <a:rPr lang="en-US" sz="3200" b="1" dirty="0" err="1" smtClean="0">
                <a:latin typeface="212 Baby Girl" pitchFamily="50" charset="0"/>
              </a:rPr>
              <a:t>buku</a:t>
            </a:r>
            <a:endParaRPr lang="en-US" sz="3200" b="1" dirty="0">
              <a:latin typeface="212 Baby Girl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6630" y="3826121"/>
            <a:ext cx="51816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/>
            <a:r>
              <a:rPr lang="en-US" sz="4700" b="1" kern="0" spc="-145" dirty="0">
                <a:solidFill>
                  <a:prstClr val="black"/>
                </a:solidFill>
                <a:latin typeface="212 Baby Girl" pitchFamily="50" charset="0"/>
                <a:cs typeface="Trebuchet MS"/>
              </a:rPr>
              <a:t>A. </a:t>
            </a:r>
            <a:r>
              <a:rPr lang="en-US" sz="4700" b="1" kern="0" spc="-10" dirty="0" err="1">
                <a:solidFill>
                  <a:prstClr val="black"/>
                </a:solidFill>
                <a:latin typeface="212 Baby Girl" pitchFamily="50" charset="0"/>
                <a:cs typeface="Trebuchet MS"/>
              </a:rPr>
              <a:t>Alat</a:t>
            </a:r>
            <a:r>
              <a:rPr lang="en-US" sz="4700" b="1" kern="0" spc="-10" dirty="0">
                <a:solidFill>
                  <a:prstClr val="black"/>
                </a:solidFill>
                <a:latin typeface="212 Baby Girl" pitchFamily="50" charset="0"/>
                <a:cs typeface="Trebuchet MS"/>
              </a:rPr>
              <a:t> </a:t>
            </a:r>
            <a:r>
              <a:rPr lang="en-US" sz="4700" b="1" kern="0" spc="45" dirty="0" err="1">
                <a:solidFill>
                  <a:prstClr val="black"/>
                </a:solidFill>
                <a:latin typeface="212 Baby Girl" pitchFamily="50" charset="0"/>
                <a:cs typeface="Trebuchet MS"/>
              </a:rPr>
              <a:t>dan</a:t>
            </a:r>
            <a:r>
              <a:rPr lang="en-US" sz="4700" b="1" kern="0" spc="-810" dirty="0">
                <a:solidFill>
                  <a:prstClr val="black"/>
                </a:solidFill>
                <a:latin typeface="212 Baby Girl" pitchFamily="50" charset="0"/>
                <a:cs typeface="Trebuchet MS"/>
              </a:rPr>
              <a:t> </a:t>
            </a:r>
            <a:r>
              <a:rPr lang="en-US" sz="4700" b="1" kern="0" spc="85" dirty="0" err="1">
                <a:solidFill>
                  <a:prstClr val="black"/>
                </a:solidFill>
                <a:latin typeface="212 Baby Girl" pitchFamily="50" charset="0"/>
                <a:cs typeface="Trebuchet MS"/>
              </a:rPr>
              <a:t>Bahan</a:t>
            </a:r>
            <a:endParaRPr lang="en-US" sz="4700" b="1" kern="0" spc="85" dirty="0">
              <a:solidFill>
                <a:prstClr val="black"/>
              </a:solidFill>
              <a:latin typeface="212 Baby Girl" pitchFamily="50" charset="0"/>
              <a:cs typeface="Trebuchet M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build="p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 rot="16200000" flipH="1" flipV="1">
            <a:off x="-1072744" y="6396782"/>
            <a:ext cx="4491407" cy="4868148"/>
            <a:chOff x="13074304" y="3396958"/>
            <a:chExt cx="5213985" cy="6890384"/>
          </a:xfrm>
        </p:grpSpPr>
        <p:sp>
          <p:nvSpPr>
            <p:cNvPr id="3" name="object 3"/>
            <p:cNvSpPr/>
            <p:nvPr/>
          </p:nvSpPr>
          <p:spPr>
            <a:xfrm>
              <a:off x="13141076" y="5065394"/>
              <a:ext cx="5147310" cy="5221605"/>
            </a:xfrm>
            <a:custGeom>
              <a:avLst/>
              <a:gdLst/>
              <a:ahLst/>
              <a:cxnLst/>
              <a:rect l="l" t="t" r="r" b="b"/>
              <a:pathLst>
                <a:path w="5147309" h="5221605">
                  <a:moveTo>
                    <a:pt x="3835455" y="12700"/>
                  </a:moveTo>
                  <a:lnTo>
                    <a:pt x="3567176" y="12700"/>
                  </a:lnTo>
                  <a:lnTo>
                    <a:pt x="3617479" y="0"/>
                  </a:lnTo>
                  <a:lnTo>
                    <a:pt x="3769593" y="0"/>
                  </a:lnTo>
                  <a:lnTo>
                    <a:pt x="3835455" y="12700"/>
                  </a:lnTo>
                  <a:close/>
                </a:path>
                <a:path w="5147309" h="5221605">
                  <a:moveTo>
                    <a:pt x="3958409" y="25400"/>
                  </a:moveTo>
                  <a:lnTo>
                    <a:pt x="3368051" y="25400"/>
                  </a:lnTo>
                  <a:lnTo>
                    <a:pt x="3417512" y="12700"/>
                  </a:lnTo>
                  <a:lnTo>
                    <a:pt x="3898336" y="12700"/>
                  </a:lnTo>
                  <a:lnTo>
                    <a:pt x="3958409" y="25400"/>
                  </a:lnTo>
                  <a:close/>
                </a:path>
                <a:path w="5147309" h="5221605">
                  <a:moveTo>
                    <a:pt x="4070820" y="38100"/>
                  </a:moveTo>
                  <a:lnTo>
                    <a:pt x="3269785" y="38100"/>
                  </a:lnTo>
                  <a:lnTo>
                    <a:pt x="3318807" y="25400"/>
                  </a:lnTo>
                  <a:lnTo>
                    <a:pt x="4015846" y="25400"/>
                  </a:lnTo>
                  <a:lnTo>
                    <a:pt x="4070820" y="38100"/>
                  </a:lnTo>
                  <a:close/>
                </a:path>
                <a:path w="5147309" h="5221605">
                  <a:moveTo>
                    <a:pt x="4174069" y="50800"/>
                  </a:moveTo>
                  <a:lnTo>
                    <a:pt x="3172417" y="50800"/>
                  </a:lnTo>
                  <a:lnTo>
                    <a:pt x="3220987" y="38100"/>
                  </a:lnTo>
                  <a:lnTo>
                    <a:pt x="4123503" y="38100"/>
                  </a:lnTo>
                  <a:lnTo>
                    <a:pt x="4174069" y="50800"/>
                  </a:lnTo>
                  <a:close/>
                </a:path>
                <a:path w="5147309" h="5221605">
                  <a:moveTo>
                    <a:pt x="4401176" y="88900"/>
                  </a:moveTo>
                  <a:lnTo>
                    <a:pt x="2980476" y="88900"/>
                  </a:lnTo>
                  <a:lnTo>
                    <a:pt x="3124078" y="50800"/>
                  </a:lnTo>
                  <a:lnTo>
                    <a:pt x="4222689" y="50800"/>
                  </a:lnTo>
                  <a:lnTo>
                    <a:pt x="4269538" y="63500"/>
                  </a:lnTo>
                  <a:lnTo>
                    <a:pt x="4314786" y="63500"/>
                  </a:lnTo>
                  <a:lnTo>
                    <a:pt x="4401176" y="88900"/>
                  </a:lnTo>
                  <a:close/>
                </a:path>
                <a:path w="5147309" h="5221605">
                  <a:moveTo>
                    <a:pt x="5146923" y="5221605"/>
                  </a:moveTo>
                  <a:lnTo>
                    <a:pt x="838453" y="5221605"/>
                  </a:lnTo>
                  <a:lnTo>
                    <a:pt x="810771" y="5194300"/>
                  </a:lnTo>
                  <a:lnTo>
                    <a:pt x="772778" y="5168900"/>
                  </a:lnTo>
                  <a:lnTo>
                    <a:pt x="735439" y="5143500"/>
                  </a:lnTo>
                  <a:lnTo>
                    <a:pt x="698778" y="5105400"/>
                  </a:lnTo>
                  <a:lnTo>
                    <a:pt x="662815" y="5067300"/>
                  </a:lnTo>
                  <a:lnTo>
                    <a:pt x="627572" y="5041900"/>
                  </a:lnTo>
                  <a:lnTo>
                    <a:pt x="593072" y="5003800"/>
                  </a:lnTo>
                  <a:lnTo>
                    <a:pt x="559336" y="4965700"/>
                  </a:lnTo>
                  <a:lnTo>
                    <a:pt x="526386" y="4940300"/>
                  </a:lnTo>
                  <a:lnTo>
                    <a:pt x="494244" y="4902200"/>
                  </a:lnTo>
                  <a:lnTo>
                    <a:pt x="462932" y="4864100"/>
                  </a:lnTo>
                  <a:lnTo>
                    <a:pt x="432472" y="4826000"/>
                  </a:lnTo>
                  <a:lnTo>
                    <a:pt x="402885" y="4787900"/>
                  </a:lnTo>
                  <a:lnTo>
                    <a:pt x="374194" y="4749800"/>
                  </a:lnTo>
                  <a:lnTo>
                    <a:pt x="346420" y="4711700"/>
                  </a:lnTo>
                  <a:lnTo>
                    <a:pt x="319585" y="4673600"/>
                  </a:lnTo>
                  <a:lnTo>
                    <a:pt x="293712" y="4635500"/>
                  </a:lnTo>
                  <a:lnTo>
                    <a:pt x="268821" y="4584700"/>
                  </a:lnTo>
                  <a:lnTo>
                    <a:pt x="244935" y="4546600"/>
                  </a:lnTo>
                  <a:lnTo>
                    <a:pt x="222076" y="4508500"/>
                  </a:lnTo>
                  <a:lnTo>
                    <a:pt x="200266" y="4457700"/>
                  </a:lnTo>
                  <a:lnTo>
                    <a:pt x="179526" y="4419600"/>
                  </a:lnTo>
                  <a:lnTo>
                    <a:pt x="159878" y="4368800"/>
                  </a:lnTo>
                  <a:lnTo>
                    <a:pt x="141345" y="4330700"/>
                  </a:lnTo>
                  <a:lnTo>
                    <a:pt x="123627" y="4279900"/>
                  </a:lnTo>
                  <a:lnTo>
                    <a:pt x="107177" y="4229100"/>
                  </a:lnTo>
                  <a:lnTo>
                    <a:pt x="91978" y="4191000"/>
                  </a:lnTo>
                  <a:lnTo>
                    <a:pt x="78011" y="4140200"/>
                  </a:lnTo>
                  <a:lnTo>
                    <a:pt x="65259" y="4089400"/>
                  </a:lnTo>
                  <a:lnTo>
                    <a:pt x="53704" y="4038600"/>
                  </a:lnTo>
                  <a:lnTo>
                    <a:pt x="43327" y="4000500"/>
                  </a:lnTo>
                  <a:lnTo>
                    <a:pt x="34111" y="3949700"/>
                  </a:lnTo>
                  <a:lnTo>
                    <a:pt x="26037" y="3898900"/>
                  </a:lnTo>
                  <a:lnTo>
                    <a:pt x="19088" y="3848100"/>
                  </a:lnTo>
                  <a:lnTo>
                    <a:pt x="13245" y="3797300"/>
                  </a:lnTo>
                  <a:lnTo>
                    <a:pt x="8491" y="3746500"/>
                  </a:lnTo>
                  <a:lnTo>
                    <a:pt x="4807" y="3695700"/>
                  </a:lnTo>
                  <a:lnTo>
                    <a:pt x="2176" y="3644900"/>
                  </a:lnTo>
                  <a:lnTo>
                    <a:pt x="580" y="3606800"/>
                  </a:lnTo>
                  <a:lnTo>
                    <a:pt x="0" y="3556000"/>
                  </a:lnTo>
                  <a:lnTo>
                    <a:pt x="418" y="3505200"/>
                  </a:lnTo>
                  <a:lnTo>
                    <a:pt x="1817" y="3454400"/>
                  </a:lnTo>
                  <a:lnTo>
                    <a:pt x="4178" y="3403600"/>
                  </a:lnTo>
                  <a:lnTo>
                    <a:pt x="7484" y="3352800"/>
                  </a:lnTo>
                  <a:lnTo>
                    <a:pt x="11717" y="3302000"/>
                  </a:lnTo>
                  <a:lnTo>
                    <a:pt x="16858" y="3251200"/>
                  </a:lnTo>
                  <a:lnTo>
                    <a:pt x="22889" y="3200400"/>
                  </a:lnTo>
                  <a:lnTo>
                    <a:pt x="29793" y="3149600"/>
                  </a:lnTo>
                  <a:lnTo>
                    <a:pt x="37551" y="3098800"/>
                  </a:lnTo>
                  <a:lnTo>
                    <a:pt x="46146" y="3048000"/>
                  </a:lnTo>
                  <a:lnTo>
                    <a:pt x="55559" y="3009900"/>
                  </a:lnTo>
                  <a:lnTo>
                    <a:pt x="65773" y="2959100"/>
                  </a:lnTo>
                  <a:lnTo>
                    <a:pt x="76769" y="2908300"/>
                  </a:lnTo>
                  <a:lnTo>
                    <a:pt x="88530" y="2857500"/>
                  </a:lnTo>
                  <a:lnTo>
                    <a:pt x="101037" y="2806700"/>
                  </a:lnTo>
                  <a:lnTo>
                    <a:pt x="114273" y="2755900"/>
                  </a:lnTo>
                  <a:lnTo>
                    <a:pt x="128219" y="2717800"/>
                  </a:lnTo>
                  <a:lnTo>
                    <a:pt x="142857" y="2667000"/>
                  </a:lnTo>
                  <a:lnTo>
                    <a:pt x="158170" y="2616200"/>
                  </a:lnTo>
                  <a:lnTo>
                    <a:pt x="174426" y="2565400"/>
                  </a:lnTo>
                  <a:lnTo>
                    <a:pt x="191185" y="2514600"/>
                  </a:lnTo>
                  <a:lnTo>
                    <a:pt x="208445" y="2476500"/>
                  </a:lnTo>
                  <a:lnTo>
                    <a:pt x="226202" y="2425700"/>
                  </a:lnTo>
                  <a:lnTo>
                    <a:pt x="244454" y="2374900"/>
                  </a:lnTo>
                  <a:lnTo>
                    <a:pt x="263196" y="2336800"/>
                  </a:lnTo>
                  <a:lnTo>
                    <a:pt x="282427" y="2286000"/>
                  </a:lnTo>
                  <a:lnTo>
                    <a:pt x="302142" y="2247900"/>
                  </a:lnTo>
                  <a:lnTo>
                    <a:pt x="322339" y="2197100"/>
                  </a:lnTo>
                  <a:lnTo>
                    <a:pt x="343014" y="2146300"/>
                  </a:lnTo>
                  <a:lnTo>
                    <a:pt x="364165" y="2108200"/>
                  </a:lnTo>
                  <a:lnTo>
                    <a:pt x="385788" y="2057400"/>
                  </a:lnTo>
                  <a:lnTo>
                    <a:pt x="407881" y="2019300"/>
                  </a:lnTo>
                  <a:lnTo>
                    <a:pt x="430439" y="1981200"/>
                  </a:lnTo>
                  <a:lnTo>
                    <a:pt x="453460" y="1930400"/>
                  </a:lnTo>
                  <a:lnTo>
                    <a:pt x="476941" y="1892300"/>
                  </a:lnTo>
                  <a:lnTo>
                    <a:pt x="500878" y="1854200"/>
                  </a:lnTo>
                  <a:lnTo>
                    <a:pt x="525269" y="1803400"/>
                  </a:lnTo>
                  <a:lnTo>
                    <a:pt x="550111" y="1765300"/>
                  </a:lnTo>
                  <a:lnTo>
                    <a:pt x="575399" y="1727200"/>
                  </a:lnTo>
                  <a:lnTo>
                    <a:pt x="601131" y="1689100"/>
                  </a:lnTo>
                  <a:lnTo>
                    <a:pt x="627305" y="1651000"/>
                  </a:lnTo>
                  <a:lnTo>
                    <a:pt x="653916" y="1612900"/>
                  </a:lnTo>
                  <a:lnTo>
                    <a:pt x="680961" y="1574800"/>
                  </a:lnTo>
                  <a:lnTo>
                    <a:pt x="708439" y="1524000"/>
                  </a:lnTo>
                  <a:lnTo>
                    <a:pt x="736344" y="1485900"/>
                  </a:lnTo>
                  <a:lnTo>
                    <a:pt x="764675" y="1447800"/>
                  </a:lnTo>
                  <a:lnTo>
                    <a:pt x="793428" y="1422400"/>
                  </a:lnTo>
                  <a:lnTo>
                    <a:pt x="822600" y="1384300"/>
                  </a:lnTo>
                  <a:lnTo>
                    <a:pt x="852187" y="1346200"/>
                  </a:lnTo>
                  <a:lnTo>
                    <a:pt x="882188" y="1308100"/>
                  </a:lnTo>
                  <a:lnTo>
                    <a:pt x="912598" y="1270000"/>
                  </a:lnTo>
                  <a:lnTo>
                    <a:pt x="943414" y="1231900"/>
                  </a:lnTo>
                  <a:lnTo>
                    <a:pt x="974633" y="1206500"/>
                  </a:lnTo>
                  <a:lnTo>
                    <a:pt x="1006253" y="1168400"/>
                  </a:lnTo>
                  <a:lnTo>
                    <a:pt x="1038270" y="1130300"/>
                  </a:lnTo>
                  <a:lnTo>
                    <a:pt x="1070680" y="1104900"/>
                  </a:lnTo>
                  <a:lnTo>
                    <a:pt x="1103482" y="1066800"/>
                  </a:lnTo>
                  <a:lnTo>
                    <a:pt x="1136671" y="1041400"/>
                  </a:lnTo>
                  <a:lnTo>
                    <a:pt x="1170244" y="1003300"/>
                  </a:lnTo>
                  <a:lnTo>
                    <a:pt x="1204199" y="977900"/>
                  </a:lnTo>
                  <a:lnTo>
                    <a:pt x="1238531" y="939800"/>
                  </a:lnTo>
                  <a:lnTo>
                    <a:pt x="1273239" y="914400"/>
                  </a:lnTo>
                  <a:lnTo>
                    <a:pt x="1308319" y="876300"/>
                  </a:lnTo>
                  <a:lnTo>
                    <a:pt x="1379582" y="825500"/>
                  </a:lnTo>
                  <a:lnTo>
                    <a:pt x="1415759" y="800100"/>
                  </a:lnTo>
                  <a:lnTo>
                    <a:pt x="1452295" y="762000"/>
                  </a:lnTo>
                  <a:lnTo>
                    <a:pt x="1564028" y="685800"/>
                  </a:lnTo>
                  <a:lnTo>
                    <a:pt x="1678882" y="609600"/>
                  </a:lnTo>
                  <a:lnTo>
                    <a:pt x="1796773" y="533400"/>
                  </a:lnTo>
                  <a:lnTo>
                    <a:pt x="1877013" y="482600"/>
                  </a:lnTo>
                  <a:lnTo>
                    <a:pt x="1917617" y="469900"/>
                  </a:lnTo>
                  <a:lnTo>
                    <a:pt x="1999777" y="419100"/>
                  </a:lnTo>
                  <a:lnTo>
                    <a:pt x="2041327" y="406400"/>
                  </a:lnTo>
                  <a:lnTo>
                    <a:pt x="2125352" y="355600"/>
                  </a:lnTo>
                  <a:lnTo>
                    <a:pt x="2167821" y="342900"/>
                  </a:lnTo>
                  <a:lnTo>
                    <a:pt x="2210589" y="317500"/>
                  </a:lnTo>
                  <a:lnTo>
                    <a:pt x="2297012" y="292100"/>
                  </a:lnTo>
                  <a:lnTo>
                    <a:pt x="2340661" y="266700"/>
                  </a:lnTo>
                  <a:lnTo>
                    <a:pt x="2428817" y="241300"/>
                  </a:lnTo>
                  <a:lnTo>
                    <a:pt x="2473318" y="215900"/>
                  </a:lnTo>
                  <a:lnTo>
                    <a:pt x="2933092" y="88900"/>
                  </a:lnTo>
                  <a:lnTo>
                    <a:pt x="4442663" y="88900"/>
                  </a:lnTo>
                  <a:lnTo>
                    <a:pt x="4483240" y="101600"/>
                  </a:lnTo>
                  <a:lnTo>
                    <a:pt x="4756349" y="190500"/>
                  </a:lnTo>
                  <a:lnTo>
                    <a:pt x="4795875" y="215900"/>
                  </a:lnTo>
                  <a:lnTo>
                    <a:pt x="4836046" y="228600"/>
                  </a:lnTo>
                  <a:lnTo>
                    <a:pt x="4877036" y="254000"/>
                  </a:lnTo>
                  <a:lnTo>
                    <a:pt x="4919017" y="266700"/>
                  </a:lnTo>
                  <a:lnTo>
                    <a:pt x="4962162" y="292100"/>
                  </a:lnTo>
                  <a:lnTo>
                    <a:pt x="5006643" y="317500"/>
                  </a:lnTo>
                  <a:lnTo>
                    <a:pt x="5052634" y="342900"/>
                  </a:lnTo>
                  <a:lnTo>
                    <a:pt x="5100306" y="368300"/>
                  </a:lnTo>
                  <a:lnTo>
                    <a:pt x="5146923" y="392207"/>
                  </a:lnTo>
                  <a:lnTo>
                    <a:pt x="5146923" y="5221605"/>
                  </a:lnTo>
                  <a:close/>
                </a:path>
              </a:pathLst>
            </a:custGeom>
            <a:solidFill>
              <a:srgbClr val="A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79260" y="3396958"/>
              <a:ext cx="3108960" cy="5118100"/>
            </a:xfrm>
            <a:custGeom>
              <a:avLst/>
              <a:gdLst/>
              <a:ahLst/>
              <a:cxnLst/>
              <a:rect l="l" t="t" r="r" b="b"/>
              <a:pathLst>
                <a:path w="3108959" h="5118100">
                  <a:moveTo>
                    <a:pt x="3108737" y="5118099"/>
                  </a:moveTo>
                  <a:lnTo>
                    <a:pt x="3009131" y="5118099"/>
                  </a:lnTo>
                  <a:lnTo>
                    <a:pt x="2958793" y="5105399"/>
                  </a:lnTo>
                  <a:lnTo>
                    <a:pt x="2908392" y="5105399"/>
                  </a:lnTo>
                  <a:lnTo>
                    <a:pt x="2857939" y="5092699"/>
                  </a:lnTo>
                  <a:lnTo>
                    <a:pt x="2807445" y="5092699"/>
                  </a:lnTo>
                  <a:lnTo>
                    <a:pt x="2756921" y="5079999"/>
                  </a:lnTo>
                  <a:lnTo>
                    <a:pt x="2706378" y="5079999"/>
                  </a:lnTo>
                  <a:lnTo>
                    <a:pt x="2605281" y="5054599"/>
                  </a:lnTo>
                  <a:lnTo>
                    <a:pt x="2554749" y="5054599"/>
                  </a:lnTo>
                  <a:lnTo>
                    <a:pt x="1516538" y="4787899"/>
                  </a:lnTo>
                  <a:lnTo>
                    <a:pt x="1421628" y="4762499"/>
                  </a:lnTo>
                  <a:lnTo>
                    <a:pt x="1374500" y="4737099"/>
                  </a:lnTo>
                  <a:lnTo>
                    <a:pt x="1281057" y="4711699"/>
                  </a:lnTo>
                  <a:lnTo>
                    <a:pt x="1234806" y="4686299"/>
                  </a:lnTo>
                  <a:lnTo>
                    <a:pt x="1188912" y="4673599"/>
                  </a:lnTo>
                  <a:lnTo>
                    <a:pt x="1053694" y="4597399"/>
                  </a:lnTo>
                  <a:lnTo>
                    <a:pt x="1009549" y="4584699"/>
                  </a:lnTo>
                  <a:lnTo>
                    <a:pt x="922845" y="4533899"/>
                  </a:lnTo>
                  <a:lnTo>
                    <a:pt x="838469" y="4483099"/>
                  </a:lnTo>
                  <a:lnTo>
                    <a:pt x="797234" y="4457699"/>
                  </a:lnTo>
                  <a:lnTo>
                    <a:pt x="756678" y="4419599"/>
                  </a:lnTo>
                  <a:lnTo>
                    <a:pt x="716833" y="4394199"/>
                  </a:lnTo>
                  <a:lnTo>
                    <a:pt x="677730" y="4368799"/>
                  </a:lnTo>
                  <a:lnTo>
                    <a:pt x="639402" y="4330699"/>
                  </a:lnTo>
                  <a:lnTo>
                    <a:pt x="601881" y="4305299"/>
                  </a:lnTo>
                  <a:lnTo>
                    <a:pt x="565200" y="4267199"/>
                  </a:lnTo>
                  <a:lnTo>
                    <a:pt x="529390" y="4229099"/>
                  </a:lnTo>
                  <a:lnTo>
                    <a:pt x="494484" y="4203699"/>
                  </a:lnTo>
                  <a:lnTo>
                    <a:pt x="460513" y="4165599"/>
                  </a:lnTo>
                  <a:lnTo>
                    <a:pt x="427510" y="4127499"/>
                  </a:lnTo>
                  <a:lnTo>
                    <a:pt x="395507" y="4089399"/>
                  </a:lnTo>
                  <a:lnTo>
                    <a:pt x="364537" y="4051299"/>
                  </a:lnTo>
                  <a:lnTo>
                    <a:pt x="334631" y="4013199"/>
                  </a:lnTo>
                  <a:lnTo>
                    <a:pt x="305821" y="3975099"/>
                  </a:lnTo>
                  <a:lnTo>
                    <a:pt x="278141" y="3936999"/>
                  </a:lnTo>
                  <a:lnTo>
                    <a:pt x="251621" y="3898899"/>
                  </a:lnTo>
                  <a:lnTo>
                    <a:pt x="226294" y="3848099"/>
                  </a:lnTo>
                  <a:lnTo>
                    <a:pt x="202192" y="3809999"/>
                  </a:lnTo>
                  <a:lnTo>
                    <a:pt x="179347" y="3771899"/>
                  </a:lnTo>
                  <a:lnTo>
                    <a:pt x="157793" y="3721099"/>
                  </a:lnTo>
                  <a:lnTo>
                    <a:pt x="137559" y="3682999"/>
                  </a:lnTo>
                  <a:lnTo>
                    <a:pt x="118680" y="3632199"/>
                  </a:lnTo>
                  <a:lnTo>
                    <a:pt x="100850" y="3581399"/>
                  </a:lnTo>
                  <a:lnTo>
                    <a:pt x="84567" y="3543299"/>
                  </a:lnTo>
                  <a:lnTo>
                    <a:pt x="69806" y="3492499"/>
                  </a:lnTo>
                  <a:lnTo>
                    <a:pt x="56538" y="3441699"/>
                  </a:lnTo>
                  <a:lnTo>
                    <a:pt x="44739" y="3390899"/>
                  </a:lnTo>
                  <a:lnTo>
                    <a:pt x="34381" y="3340099"/>
                  </a:lnTo>
                  <a:lnTo>
                    <a:pt x="25438" y="3289299"/>
                  </a:lnTo>
                  <a:lnTo>
                    <a:pt x="17883" y="3251199"/>
                  </a:lnTo>
                  <a:lnTo>
                    <a:pt x="11689" y="3200399"/>
                  </a:lnTo>
                  <a:lnTo>
                    <a:pt x="6831" y="3149599"/>
                  </a:lnTo>
                  <a:lnTo>
                    <a:pt x="3281" y="3098799"/>
                  </a:lnTo>
                  <a:lnTo>
                    <a:pt x="1013" y="3047999"/>
                  </a:lnTo>
                  <a:lnTo>
                    <a:pt x="0" y="2997199"/>
                  </a:lnTo>
                  <a:lnTo>
                    <a:pt x="215" y="2946399"/>
                  </a:lnTo>
                  <a:lnTo>
                    <a:pt x="1633" y="2895599"/>
                  </a:lnTo>
                  <a:lnTo>
                    <a:pt x="4226" y="2844799"/>
                  </a:lnTo>
                  <a:lnTo>
                    <a:pt x="7969" y="2793999"/>
                  </a:lnTo>
                  <a:lnTo>
                    <a:pt x="12833" y="2743199"/>
                  </a:lnTo>
                  <a:lnTo>
                    <a:pt x="18794" y="2692399"/>
                  </a:lnTo>
                  <a:lnTo>
                    <a:pt x="25824" y="2641599"/>
                  </a:lnTo>
                  <a:lnTo>
                    <a:pt x="33896" y="2590799"/>
                  </a:lnTo>
                  <a:lnTo>
                    <a:pt x="42984" y="2539999"/>
                  </a:lnTo>
                  <a:lnTo>
                    <a:pt x="53063" y="2489199"/>
                  </a:lnTo>
                  <a:lnTo>
                    <a:pt x="64103" y="2438399"/>
                  </a:lnTo>
                  <a:lnTo>
                    <a:pt x="76081" y="2387599"/>
                  </a:lnTo>
                  <a:lnTo>
                    <a:pt x="88968" y="2336799"/>
                  </a:lnTo>
                  <a:lnTo>
                    <a:pt x="102738" y="2298699"/>
                  </a:lnTo>
                  <a:lnTo>
                    <a:pt x="117365" y="2247899"/>
                  </a:lnTo>
                  <a:lnTo>
                    <a:pt x="132822" y="2197099"/>
                  </a:lnTo>
                  <a:lnTo>
                    <a:pt x="149126" y="2146299"/>
                  </a:lnTo>
                  <a:lnTo>
                    <a:pt x="166029" y="2095499"/>
                  </a:lnTo>
                  <a:lnTo>
                    <a:pt x="183527" y="2057399"/>
                  </a:lnTo>
                  <a:lnTo>
                    <a:pt x="201614" y="2006599"/>
                  </a:lnTo>
                  <a:lnTo>
                    <a:pt x="220287" y="1955799"/>
                  </a:lnTo>
                  <a:lnTo>
                    <a:pt x="239541" y="1917699"/>
                  </a:lnTo>
                  <a:lnTo>
                    <a:pt x="259371" y="1866899"/>
                  </a:lnTo>
                  <a:lnTo>
                    <a:pt x="279774" y="1828799"/>
                  </a:lnTo>
                  <a:lnTo>
                    <a:pt x="300745" y="1777999"/>
                  </a:lnTo>
                  <a:lnTo>
                    <a:pt x="322279" y="1739899"/>
                  </a:lnTo>
                  <a:lnTo>
                    <a:pt x="344372" y="1689099"/>
                  </a:lnTo>
                  <a:lnTo>
                    <a:pt x="367019" y="1650999"/>
                  </a:lnTo>
                  <a:lnTo>
                    <a:pt x="390216" y="1600199"/>
                  </a:lnTo>
                  <a:lnTo>
                    <a:pt x="413959" y="1562099"/>
                  </a:lnTo>
                  <a:lnTo>
                    <a:pt x="438243" y="1523999"/>
                  </a:lnTo>
                  <a:lnTo>
                    <a:pt x="463064" y="1485899"/>
                  </a:lnTo>
                  <a:lnTo>
                    <a:pt x="488416" y="1435099"/>
                  </a:lnTo>
                  <a:lnTo>
                    <a:pt x="514297" y="1396999"/>
                  </a:lnTo>
                  <a:lnTo>
                    <a:pt x="540701" y="1358899"/>
                  </a:lnTo>
                  <a:lnTo>
                    <a:pt x="567623" y="1320799"/>
                  </a:lnTo>
                  <a:lnTo>
                    <a:pt x="595061" y="1282699"/>
                  </a:lnTo>
                  <a:lnTo>
                    <a:pt x="623008" y="1244599"/>
                  </a:lnTo>
                  <a:lnTo>
                    <a:pt x="651461" y="1206499"/>
                  </a:lnTo>
                  <a:lnTo>
                    <a:pt x="680414" y="1168399"/>
                  </a:lnTo>
                  <a:lnTo>
                    <a:pt x="709865" y="1130299"/>
                  </a:lnTo>
                  <a:lnTo>
                    <a:pt x="739808" y="1092199"/>
                  </a:lnTo>
                  <a:lnTo>
                    <a:pt x="770238" y="1066799"/>
                  </a:lnTo>
                  <a:lnTo>
                    <a:pt x="801152" y="1028699"/>
                  </a:lnTo>
                  <a:lnTo>
                    <a:pt x="832544" y="990599"/>
                  </a:lnTo>
                  <a:lnTo>
                    <a:pt x="864411" y="965199"/>
                  </a:lnTo>
                  <a:lnTo>
                    <a:pt x="896749" y="927099"/>
                  </a:lnTo>
                  <a:lnTo>
                    <a:pt x="929551" y="888999"/>
                  </a:lnTo>
                  <a:lnTo>
                    <a:pt x="962815" y="863599"/>
                  </a:lnTo>
                  <a:lnTo>
                    <a:pt x="996535" y="825499"/>
                  </a:lnTo>
                  <a:lnTo>
                    <a:pt x="1030708" y="800099"/>
                  </a:lnTo>
                  <a:lnTo>
                    <a:pt x="1065328" y="761999"/>
                  </a:lnTo>
                  <a:lnTo>
                    <a:pt x="1135894" y="711199"/>
                  </a:lnTo>
                  <a:lnTo>
                    <a:pt x="1171831" y="673099"/>
                  </a:lnTo>
                  <a:lnTo>
                    <a:pt x="1244991" y="622299"/>
                  </a:lnTo>
                  <a:lnTo>
                    <a:pt x="1319834" y="571499"/>
                  </a:lnTo>
                  <a:lnTo>
                    <a:pt x="1396327" y="520699"/>
                  </a:lnTo>
                  <a:lnTo>
                    <a:pt x="1514080" y="444499"/>
                  </a:lnTo>
                  <a:lnTo>
                    <a:pt x="1594539" y="393699"/>
                  </a:lnTo>
                  <a:lnTo>
                    <a:pt x="1635342" y="380999"/>
                  </a:lnTo>
                  <a:lnTo>
                    <a:pt x="1718075" y="330199"/>
                  </a:lnTo>
                  <a:lnTo>
                    <a:pt x="1759995" y="317499"/>
                  </a:lnTo>
                  <a:lnTo>
                    <a:pt x="1802278" y="292099"/>
                  </a:lnTo>
                  <a:lnTo>
                    <a:pt x="1844920" y="279399"/>
                  </a:lnTo>
                  <a:lnTo>
                    <a:pt x="1887917" y="253999"/>
                  </a:lnTo>
                  <a:lnTo>
                    <a:pt x="1931263" y="241299"/>
                  </a:lnTo>
                  <a:lnTo>
                    <a:pt x="1974956" y="215899"/>
                  </a:lnTo>
                  <a:lnTo>
                    <a:pt x="2108061" y="177799"/>
                  </a:lnTo>
                  <a:lnTo>
                    <a:pt x="2153091" y="152399"/>
                  </a:lnTo>
                  <a:lnTo>
                    <a:pt x="2383001" y="88899"/>
                  </a:lnTo>
                  <a:lnTo>
                    <a:pt x="2429904" y="88899"/>
                  </a:lnTo>
                  <a:lnTo>
                    <a:pt x="2572375" y="50799"/>
                  </a:lnTo>
                  <a:lnTo>
                    <a:pt x="2620438" y="50799"/>
                  </a:lnTo>
                  <a:lnTo>
                    <a:pt x="2717396" y="25399"/>
                  </a:lnTo>
                  <a:lnTo>
                    <a:pt x="2815434" y="25399"/>
                  </a:lnTo>
                  <a:lnTo>
                    <a:pt x="2864847" y="12699"/>
                  </a:lnTo>
                  <a:lnTo>
                    <a:pt x="2964438" y="12699"/>
                  </a:lnTo>
                  <a:lnTo>
                    <a:pt x="3014607" y="0"/>
                  </a:lnTo>
                  <a:lnTo>
                    <a:pt x="3108737" y="0"/>
                  </a:lnTo>
                  <a:lnTo>
                    <a:pt x="3108737" y="5118099"/>
                  </a:lnTo>
                  <a:close/>
                </a:path>
              </a:pathLst>
            </a:custGeom>
            <a:solidFill>
              <a:srgbClr val="57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74304" y="3572807"/>
              <a:ext cx="5213695" cy="67141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1023363"/>
            <a:ext cx="8858885" cy="74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700" spc="-50" dirty="0">
                <a:latin typeface="212 Baby Girl" pitchFamily="50" charset="0"/>
                <a:cs typeface="Trebuchet MS"/>
              </a:rPr>
              <a:t>B. </a:t>
            </a:r>
            <a:r>
              <a:rPr sz="4700" spc="130" dirty="0">
                <a:latin typeface="212 Baby Girl" pitchFamily="50" charset="0"/>
                <a:cs typeface="Trebuchet MS"/>
              </a:rPr>
              <a:t>Langkah-Langkah</a:t>
            </a:r>
            <a:r>
              <a:rPr sz="4700" spc="-680" dirty="0">
                <a:latin typeface="212 Baby Girl" pitchFamily="50" charset="0"/>
                <a:cs typeface="Trebuchet MS"/>
              </a:rPr>
              <a:t> </a:t>
            </a:r>
            <a:r>
              <a:rPr sz="4700" dirty="0">
                <a:latin typeface="212 Baby Girl" pitchFamily="50" charset="0"/>
                <a:cs typeface="Trebuchet MS"/>
              </a:rPr>
              <a:t>Percobaan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2340" y="2052577"/>
            <a:ext cx="12725400" cy="207903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2766" marR="5080" indent="-514350">
              <a:lnSpc>
                <a:spcPct val="106900"/>
              </a:lnSpc>
              <a:spcBef>
                <a:spcPts val="90"/>
              </a:spcBef>
              <a:buSzPct val="122950"/>
              <a:buAutoNum type="arabicPeriod"/>
              <a:tabLst>
                <a:tab pos="389255" algn="l"/>
                <a:tab pos="2976880" algn="l"/>
              </a:tabLst>
            </a:pPr>
            <a:r>
              <a:rPr lang="en-US" sz="3100" b="1" spc="175" dirty="0" err="1" smtClean="0">
                <a:latin typeface="212 Baby Girl" pitchFamily="50" charset="0"/>
                <a:cs typeface="Arial"/>
              </a:rPr>
              <a:t>Ambilah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 </a:t>
            </a:r>
            <a:r>
              <a:rPr lang="en-US" sz="3100" b="1" spc="175" dirty="0" err="1" smtClean="0">
                <a:latin typeface="212 Baby Girl" pitchFamily="50" charset="0"/>
                <a:cs typeface="Arial"/>
              </a:rPr>
              <a:t>buku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 </a:t>
            </a:r>
            <a:r>
              <a:rPr lang="en-US" sz="3100" b="1" spc="175" dirty="0" err="1" smtClean="0">
                <a:latin typeface="212 Baby Girl" pitchFamily="50" charset="0"/>
                <a:cs typeface="Arial"/>
              </a:rPr>
              <a:t>timbanglah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 </a:t>
            </a:r>
            <a:r>
              <a:rPr lang="en-US" sz="3100" b="1" spc="175" dirty="0" err="1" smtClean="0">
                <a:latin typeface="212 Baby Girl" pitchFamily="50" charset="0"/>
                <a:cs typeface="Arial"/>
              </a:rPr>
              <a:t>massa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 </a:t>
            </a:r>
            <a:r>
              <a:rPr lang="en-US" sz="3100" b="1" spc="175" dirty="0" err="1" smtClean="0">
                <a:latin typeface="212 Baby Girl" pitchFamily="50" charset="0"/>
                <a:cs typeface="Arial"/>
              </a:rPr>
              <a:t>dengan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 </a:t>
            </a:r>
            <a:r>
              <a:rPr lang="en-US" sz="3100" b="1" spc="175" dirty="0" err="1" smtClean="0">
                <a:latin typeface="212 Baby Girl" pitchFamily="50" charset="0"/>
                <a:cs typeface="Arial"/>
              </a:rPr>
              <a:t>cermat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 </a:t>
            </a:r>
            <a:r>
              <a:rPr lang="en-US" sz="3100" b="1" spc="175" dirty="0" err="1" smtClean="0">
                <a:latin typeface="212 Baby Girl" pitchFamily="50" charset="0"/>
                <a:cs typeface="Arial"/>
              </a:rPr>
              <a:t>dan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 </a:t>
            </a:r>
            <a:r>
              <a:rPr lang="en-US" sz="3100" b="1" spc="175" dirty="0" err="1" smtClean="0">
                <a:latin typeface="212 Baby Girl" pitchFamily="50" charset="0"/>
                <a:cs typeface="Arial"/>
              </a:rPr>
              <a:t>teliti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 </a:t>
            </a:r>
            <a:r>
              <a:rPr lang="en-US" sz="3100" b="1" spc="175" dirty="0" err="1" smtClean="0">
                <a:latin typeface="212 Baby Girl" pitchFamily="50" charset="0"/>
                <a:cs typeface="Arial"/>
              </a:rPr>
              <a:t>dengan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 </a:t>
            </a:r>
            <a:r>
              <a:rPr lang="en-US" sz="3100" b="1" spc="175" dirty="0" err="1" smtClean="0">
                <a:latin typeface="212 Baby Girl" pitchFamily="50" charset="0"/>
                <a:cs typeface="Arial"/>
              </a:rPr>
              <a:t>menggunakan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 </a:t>
            </a:r>
            <a:r>
              <a:rPr lang="en-US" sz="3100" b="1" spc="175" dirty="0" err="1" smtClean="0">
                <a:latin typeface="212 Baby Girl" pitchFamily="50" charset="0"/>
                <a:cs typeface="Arial"/>
              </a:rPr>
              <a:t>neraca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 digital.</a:t>
            </a:r>
          </a:p>
          <a:p>
            <a:pPr marL="532766" marR="5080" indent="-514350">
              <a:lnSpc>
                <a:spcPct val="106900"/>
              </a:lnSpc>
              <a:spcBef>
                <a:spcPts val="90"/>
              </a:spcBef>
              <a:buSzPct val="122950"/>
              <a:buAutoNum type="arabicPeriod"/>
              <a:tabLst>
                <a:tab pos="389255" algn="l"/>
                <a:tab pos="2976880" algn="l"/>
              </a:tabLst>
            </a:pPr>
            <a:r>
              <a:rPr lang="en-US" sz="3100" b="1" spc="175" dirty="0" err="1" smtClean="0">
                <a:latin typeface="212 Baby Girl" pitchFamily="50" charset="0"/>
                <a:cs typeface="Arial"/>
              </a:rPr>
              <a:t>Ukurlah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 </a:t>
            </a:r>
            <a:r>
              <a:rPr lang="en-US" sz="3100" b="1" spc="175" dirty="0" err="1" smtClean="0">
                <a:latin typeface="212 Baby Girl" pitchFamily="50" charset="0"/>
                <a:cs typeface="Arial"/>
              </a:rPr>
              <a:t>sisi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 </a:t>
            </a:r>
            <a:r>
              <a:rPr lang="en-US" sz="3100" b="1" spc="175" dirty="0" err="1" smtClean="0">
                <a:latin typeface="212 Baby Girl" pitchFamily="50" charset="0"/>
                <a:cs typeface="Arial"/>
              </a:rPr>
              <a:t>dari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 </a:t>
            </a:r>
            <a:r>
              <a:rPr lang="en-US" sz="3100" b="1" spc="175" dirty="0" err="1" smtClean="0">
                <a:latin typeface="212 Baby Girl" pitchFamily="50" charset="0"/>
                <a:cs typeface="Arial"/>
              </a:rPr>
              <a:t>buku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 </a:t>
            </a:r>
            <a:r>
              <a:rPr lang="en-US" sz="3100" b="1" spc="175" dirty="0" err="1" smtClean="0">
                <a:latin typeface="212 Baby Girl" pitchFamily="50" charset="0"/>
                <a:cs typeface="Arial"/>
              </a:rPr>
              <a:t>menggunakan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 </a:t>
            </a:r>
            <a:r>
              <a:rPr lang="en-US" sz="3100" b="1" spc="175" dirty="0" err="1" smtClean="0">
                <a:latin typeface="212 Baby Girl" pitchFamily="50" charset="0"/>
                <a:cs typeface="Arial"/>
              </a:rPr>
              <a:t>penggaris</a:t>
            </a:r>
            <a:r>
              <a:rPr lang="en-US" sz="3100" b="1" spc="175" dirty="0" smtClean="0">
                <a:latin typeface="212 Baby Girl" pitchFamily="50" charset="0"/>
                <a:cs typeface="Arial"/>
              </a:rPr>
              <a:t>.</a:t>
            </a:r>
          </a:p>
          <a:p>
            <a:pPr marL="18416" marR="5080">
              <a:lnSpc>
                <a:spcPct val="106900"/>
              </a:lnSpc>
              <a:spcBef>
                <a:spcPts val="90"/>
              </a:spcBef>
              <a:buSzPct val="122950"/>
              <a:tabLst>
                <a:tab pos="389255" algn="l"/>
                <a:tab pos="2976880" algn="l"/>
              </a:tabLst>
            </a:pPr>
            <a:endParaRPr sz="3100" b="1" spc="175" dirty="0" smtClean="0">
              <a:latin typeface="BabyDoll" panose="02000500000000000000" pitchFamily="2" charset="0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" b="13963"/>
          <a:stretch/>
        </p:blipFill>
        <p:spPr>
          <a:xfrm>
            <a:off x="14062724" y="615592"/>
            <a:ext cx="3577891" cy="49530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44090"/>
              </p:ext>
            </p:extLst>
          </p:nvPr>
        </p:nvGraphicFramePr>
        <p:xfrm>
          <a:off x="1610437" y="3692161"/>
          <a:ext cx="10358368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108">
                  <a:extLst>
                    <a:ext uri="{9D8B030D-6E8A-4147-A177-3AD203B41FA5}">
                      <a16:colId xmlns:a16="http://schemas.microsoft.com/office/drawing/2014/main" val="2690247592"/>
                    </a:ext>
                  </a:extLst>
                </a:gridCol>
                <a:gridCol w="2279761">
                  <a:extLst>
                    <a:ext uri="{9D8B030D-6E8A-4147-A177-3AD203B41FA5}">
                      <a16:colId xmlns:a16="http://schemas.microsoft.com/office/drawing/2014/main" val="4158686386"/>
                    </a:ext>
                  </a:extLst>
                </a:gridCol>
                <a:gridCol w="1812811">
                  <a:extLst>
                    <a:ext uri="{9D8B030D-6E8A-4147-A177-3AD203B41FA5}">
                      <a16:colId xmlns:a16="http://schemas.microsoft.com/office/drawing/2014/main" val="183622696"/>
                    </a:ext>
                  </a:extLst>
                </a:gridCol>
                <a:gridCol w="1952258">
                  <a:extLst>
                    <a:ext uri="{9D8B030D-6E8A-4147-A177-3AD203B41FA5}">
                      <a16:colId xmlns:a16="http://schemas.microsoft.com/office/drawing/2014/main" val="4225454980"/>
                    </a:ext>
                  </a:extLst>
                </a:gridCol>
                <a:gridCol w="1673364">
                  <a:extLst>
                    <a:ext uri="{9D8B030D-6E8A-4147-A177-3AD203B41FA5}">
                      <a16:colId xmlns:a16="http://schemas.microsoft.com/office/drawing/2014/main" val="3171513981"/>
                    </a:ext>
                  </a:extLst>
                </a:gridCol>
                <a:gridCol w="1945066">
                  <a:extLst>
                    <a:ext uri="{9D8B030D-6E8A-4147-A177-3AD203B41FA5}">
                      <a16:colId xmlns:a16="http://schemas.microsoft.com/office/drawing/2014/main" val="1255668133"/>
                    </a:ext>
                  </a:extLst>
                </a:gridCol>
              </a:tblGrid>
              <a:tr h="3921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212 Baby Girl" pitchFamily="50" charset="0"/>
                        </a:rPr>
                        <a:t>NO</a:t>
                      </a:r>
                      <a:endParaRPr lang="en-US" dirty="0">
                        <a:latin typeface="212 Baby Girl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212 Baby Girl" pitchFamily="50" charset="0"/>
                        </a:rPr>
                        <a:t>Benda</a:t>
                      </a:r>
                      <a:endParaRPr lang="en-US" sz="3600" dirty="0">
                        <a:latin typeface="212 Baby Girl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212 Baby Girl" pitchFamily="50" charset="0"/>
                        </a:rPr>
                        <a:t>Massa</a:t>
                      </a:r>
                    </a:p>
                    <a:p>
                      <a:pPr algn="ctr"/>
                      <a:r>
                        <a:rPr lang="en-US" sz="3600" dirty="0" smtClean="0">
                          <a:latin typeface="212 Baby Girl" pitchFamily="50" charset="0"/>
                        </a:rPr>
                        <a:t>(gr)</a:t>
                      </a:r>
                      <a:endParaRPr lang="en-US" sz="3600" dirty="0">
                        <a:latin typeface="212 Baby Girl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212 Baby Girl" pitchFamily="50" charset="0"/>
                        </a:rPr>
                        <a:t>Sisi</a:t>
                      </a:r>
                      <a:endParaRPr lang="en-US" dirty="0">
                        <a:latin typeface="212 Baby Girl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3389328"/>
                  </a:ext>
                </a:extLst>
              </a:tr>
              <a:tr h="3921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212 Baby Girl" pitchFamily="50" charset="0"/>
                        </a:rPr>
                        <a:t>Panjang</a:t>
                      </a:r>
                      <a:r>
                        <a:rPr lang="en-US" sz="3200" b="1" dirty="0" smtClean="0">
                          <a:latin typeface="212 Baby Girl" pitchFamily="50" charset="0"/>
                        </a:rPr>
                        <a:t> (cm)</a:t>
                      </a:r>
                      <a:endParaRPr lang="en-US" sz="3200" b="1" dirty="0">
                        <a:latin typeface="212 Baby Girl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212 Baby Girl" pitchFamily="50" charset="0"/>
                        </a:rPr>
                        <a:t>Lebar</a:t>
                      </a:r>
                      <a:r>
                        <a:rPr lang="en-US" sz="3200" b="1" baseline="0" dirty="0" smtClean="0">
                          <a:latin typeface="212 Baby Girl" pitchFamily="50" charset="0"/>
                        </a:rPr>
                        <a:t> (cm)</a:t>
                      </a:r>
                      <a:endParaRPr lang="en-US" sz="3200" b="1" dirty="0">
                        <a:latin typeface="212 Baby Girl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212 Baby Girl" pitchFamily="50" charset="0"/>
                        </a:rPr>
                        <a:t>Tinggi (cm)</a:t>
                      </a:r>
                      <a:endParaRPr lang="en-US" sz="3200" b="1" dirty="0">
                        <a:latin typeface="212 Baby Girl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147764"/>
                  </a:ext>
                </a:extLst>
              </a:tr>
              <a:tr h="2185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212 Baby Girl" pitchFamily="50" charset="0"/>
                        </a:rPr>
                        <a:t>1</a:t>
                      </a:r>
                      <a:endParaRPr lang="en-US" sz="2800" b="1" dirty="0">
                        <a:latin typeface="212 Baby Girl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212 Baby Girl" pitchFamily="50" charset="0"/>
                        </a:rPr>
                        <a:t>Buku</a:t>
                      </a:r>
                      <a:endParaRPr lang="en-US" sz="2800" b="1" dirty="0">
                        <a:latin typeface="212 Baby Girl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253 gr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212 Baby Girl" pitchFamily="50" charset="0"/>
                        </a:rPr>
                        <a:t>15,3 cm</a:t>
                      </a:r>
                      <a:endParaRPr lang="en-US" sz="2800" b="1" dirty="0">
                        <a:latin typeface="212 Baby Girl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212 Baby Girl" pitchFamily="50" charset="0"/>
                        </a:rPr>
                        <a:t>10,5 cm</a:t>
                      </a:r>
                      <a:endParaRPr lang="en-US" sz="2800" b="1" dirty="0">
                        <a:latin typeface="212 Baby Girl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212 Baby Girl" pitchFamily="50" charset="0"/>
                        </a:rPr>
                        <a:t>2 cm</a:t>
                      </a:r>
                      <a:endParaRPr lang="en-US" sz="2800" b="1" dirty="0">
                        <a:latin typeface="212 Baby Girl" pitchFamily="50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7016126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92340" y="6870004"/>
            <a:ext cx="1074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212 Baby Girl" pitchFamily="50" charset="0"/>
              </a:rPr>
              <a:t>Buku</a:t>
            </a:r>
            <a:endParaRPr lang="en-US" sz="3200" dirty="0">
              <a:latin typeface="212 Baby Girl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6905" y="7543871"/>
            <a:ext cx="928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212 Baby Girl" pitchFamily="50" charset="0"/>
              </a:rPr>
              <a:t>Massa </a:t>
            </a:r>
            <a:r>
              <a:rPr lang="en-US" sz="2800" dirty="0" err="1" smtClean="0">
                <a:latin typeface="212 Baby Girl" pitchFamily="50" charset="0"/>
              </a:rPr>
              <a:t>buku</a:t>
            </a:r>
            <a:r>
              <a:rPr lang="en-US" sz="2800" dirty="0" smtClean="0">
                <a:latin typeface="212 Baby Girl" pitchFamily="50" charset="0"/>
              </a:rPr>
              <a:t> = 253 gr</a:t>
            </a:r>
            <a:endParaRPr lang="en-US" sz="2800" dirty="0">
              <a:latin typeface="212 Baby Girl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6101" y="8100408"/>
            <a:ext cx="998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212 Baby Girl" pitchFamily="50" charset="0"/>
              </a:rPr>
              <a:t>a</a:t>
            </a:r>
            <a:r>
              <a:rPr lang="en-US" sz="2400" dirty="0" smtClean="0"/>
              <a:t>. </a:t>
            </a:r>
            <a:r>
              <a:rPr lang="en-US" sz="2800" b="1" dirty="0" smtClean="0">
                <a:latin typeface="212 Baby Girl" pitchFamily="50" charset="0"/>
              </a:rPr>
              <a:t>Diameter </a:t>
            </a:r>
            <a:r>
              <a:rPr lang="en-US" sz="2800" b="1" dirty="0" err="1" smtClean="0">
                <a:latin typeface="212 Baby Girl" pitchFamily="50" charset="0"/>
              </a:rPr>
              <a:t>berdasarkan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jangka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sorong</a:t>
            </a:r>
            <a:r>
              <a:rPr lang="en-US" sz="2800" b="1" dirty="0" smtClean="0">
                <a:latin typeface="212 Baby Girl" pitchFamily="50" charset="0"/>
              </a:rPr>
              <a:t> = 10,59 cm</a:t>
            </a:r>
            <a:endParaRPr lang="en-US" sz="2800" b="1" dirty="0">
              <a:latin typeface="212 Baby Girl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8982" y="8623628"/>
            <a:ext cx="967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212 Baby Girl" pitchFamily="50" charset="0"/>
              </a:rPr>
              <a:t>Volume </a:t>
            </a:r>
            <a:r>
              <a:rPr lang="en-US" sz="2400" b="1" dirty="0" err="1" smtClean="0">
                <a:latin typeface="212 Baby Girl" pitchFamily="50" charset="0"/>
              </a:rPr>
              <a:t>buku</a:t>
            </a:r>
            <a:r>
              <a:rPr lang="en-US" sz="2400" b="1" dirty="0" smtClean="0">
                <a:latin typeface="212 Baby Girl" pitchFamily="50" charset="0"/>
              </a:rPr>
              <a:t> = </a:t>
            </a:r>
            <a:r>
              <a:rPr lang="en-US" sz="2400" b="1" dirty="0" smtClean="0">
                <a:latin typeface="212 Baby Girl" pitchFamily="50" charset="0"/>
              </a:rPr>
              <a:t>293,063424 </a:t>
            </a:r>
            <a:r>
              <a:rPr lang="en-US" sz="2400" b="1" dirty="0" smtClean="0">
                <a:latin typeface="212 Baby Girl" pitchFamily="50" charset="0"/>
              </a:rPr>
              <a:t>cm</a:t>
            </a:r>
            <a:r>
              <a:rPr lang="id-ID" sz="2800" b="1" baseline="30000" dirty="0" smtClean="0">
                <a:solidFill>
                  <a:srgbClr val="000000"/>
                </a:solidFill>
                <a:latin typeface="212 Baby Girl" pitchFamily="50" charset="0"/>
                <a:ea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endParaRPr lang="en-US" sz="2800" b="1" dirty="0">
              <a:latin typeface="212 Baby Girl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8982" y="9085293"/>
            <a:ext cx="11173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212 Baby Girl" pitchFamily="50" charset="0"/>
              </a:rPr>
              <a:t>Massa </a:t>
            </a:r>
            <a:r>
              <a:rPr lang="en-US" sz="2400" b="1" dirty="0" err="1" smtClean="0">
                <a:latin typeface="212 Baby Girl" pitchFamily="50" charset="0"/>
              </a:rPr>
              <a:t>jenis</a:t>
            </a:r>
            <a:r>
              <a:rPr lang="en-US" sz="2400" b="1" dirty="0" smtClean="0">
                <a:latin typeface="212 Baby Girl" pitchFamily="50" charset="0"/>
              </a:rPr>
              <a:t> </a:t>
            </a:r>
            <a:r>
              <a:rPr lang="en-US" sz="2400" b="1" dirty="0" err="1" smtClean="0">
                <a:latin typeface="212 Baby Girl" pitchFamily="50" charset="0"/>
              </a:rPr>
              <a:t>buku</a:t>
            </a:r>
            <a:r>
              <a:rPr lang="en-US" sz="2400" b="1" dirty="0" smtClean="0">
                <a:latin typeface="212 Baby Girl" pitchFamily="50" charset="0"/>
              </a:rPr>
              <a:t> =   253 gr</a:t>
            </a:r>
            <a:endParaRPr lang="en-US" sz="2400" b="1" dirty="0">
              <a:latin typeface="212 Baby Girl" pitchFamily="5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2417"/>
            <a:ext cx="2155765" cy="3693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929" y="6915344"/>
            <a:ext cx="6589032" cy="296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23900"/>
            <a:ext cx="94488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212 Baby Girl" pitchFamily="50" charset="0"/>
              </a:rPr>
              <a:t>C. </a:t>
            </a:r>
            <a:r>
              <a:rPr lang="en-US" sz="4800" b="1" dirty="0" err="1" smtClean="0">
                <a:latin typeface="212 Baby Girl" pitchFamily="50" charset="0"/>
              </a:rPr>
              <a:t>Pertanyaan</a:t>
            </a:r>
            <a:r>
              <a:rPr lang="en-US" sz="4800" b="1" dirty="0" smtClean="0">
                <a:latin typeface="212 Baby Girl" pitchFamily="50" charset="0"/>
              </a:rPr>
              <a:t> </a:t>
            </a:r>
            <a:r>
              <a:rPr lang="en-US" sz="4800" b="1" dirty="0" err="1" smtClean="0">
                <a:latin typeface="212 Baby Girl" pitchFamily="50" charset="0"/>
              </a:rPr>
              <a:t>dan</a:t>
            </a:r>
            <a:r>
              <a:rPr lang="en-US" sz="4800" b="1" dirty="0" smtClean="0">
                <a:latin typeface="212 Baby Girl" pitchFamily="50" charset="0"/>
              </a:rPr>
              <a:t> </a:t>
            </a:r>
            <a:r>
              <a:rPr lang="en-US" sz="4800" b="1" dirty="0" err="1" smtClean="0">
                <a:latin typeface="212 Baby Girl" pitchFamily="50" charset="0"/>
              </a:rPr>
              <a:t>Diskusi</a:t>
            </a:r>
            <a:endParaRPr lang="en-US" sz="4800" b="1" dirty="0">
              <a:latin typeface="212 Baby Girl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562100"/>
            <a:ext cx="14859000" cy="120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d-ID" sz="3200" dirty="0">
                <a:solidFill>
                  <a:srgbClr val="000000"/>
                </a:solidFill>
                <a:latin typeface="212 Baby Girl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Samakah hasil pengukuran berdasarkan perbedaan alat ukur?, jika terdapat perbedaan, jelaskan alasannya!</a:t>
            </a:r>
            <a:endParaRPr lang="en-US" sz="2800" dirty="0">
              <a:effectLst/>
              <a:latin typeface="212 Baby Girl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768584"/>
            <a:ext cx="1295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212 Baby Girl" pitchFamily="50" charset="0"/>
              </a:rPr>
              <a:t>Jawaban</a:t>
            </a:r>
            <a:r>
              <a:rPr lang="en-US" sz="2800" b="1" dirty="0" smtClean="0">
                <a:latin typeface="212 Baby Girl" pitchFamily="50" charset="0"/>
              </a:rPr>
              <a:t> :</a:t>
            </a:r>
          </a:p>
          <a:p>
            <a:r>
              <a:rPr lang="en-US" sz="2800" b="1" dirty="0">
                <a:latin typeface="212 Baby Girl" pitchFamily="50" charset="0"/>
              </a:rPr>
              <a:t>	</a:t>
            </a:r>
            <a:r>
              <a:rPr lang="en-US" sz="2800" b="1" dirty="0" err="1" smtClean="0">
                <a:latin typeface="212 Baby Girl" pitchFamily="50" charset="0"/>
              </a:rPr>
              <a:t>berbeda</a:t>
            </a:r>
            <a:r>
              <a:rPr lang="en-US" sz="2800" b="1" dirty="0" smtClean="0">
                <a:latin typeface="212 Baby Girl" pitchFamily="50" charset="0"/>
              </a:rPr>
              <a:t>, </a:t>
            </a:r>
            <a:r>
              <a:rPr lang="en-US" sz="2800" b="1" dirty="0" err="1" smtClean="0">
                <a:latin typeface="212 Baby Girl" pitchFamily="50" charset="0"/>
              </a:rPr>
              <a:t>karena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dalam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pengukur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penggaris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memakai</a:t>
            </a:r>
            <a:r>
              <a:rPr lang="en-US" sz="2800" b="1" dirty="0" smtClean="0">
                <a:latin typeface="212 Baby Girl" pitchFamily="50" charset="0"/>
              </a:rPr>
              <a:t> cm, </a:t>
            </a:r>
            <a:r>
              <a:rPr lang="en-US" sz="2800" b="1" dirty="0" err="1" smtClean="0">
                <a:latin typeface="212 Baby Girl" pitchFamily="50" charset="0"/>
              </a:rPr>
              <a:t>sedangkan</a:t>
            </a:r>
            <a:r>
              <a:rPr lang="en-US" sz="2800" b="1" dirty="0" smtClean="0">
                <a:latin typeface="212 Baby Girl" pitchFamily="50" charset="0"/>
              </a:rPr>
              <a:t> 	</a:t>
            </a:r>
            <a:r>
              <a:rPr lang="en-US" sz="2800" b="1" dirty="0" err="1" smtClean="0">
                <a:latin typeface="212 Baby Girl" pitchFamily="50" charset="0"/>
              </a:rPr>
              <a:t>jangka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sorong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memakai</a:t>
            </a:r>
            <a:r>
              <a:rPr lang="en-US" sz="2800" b="1" dirty="0" smtClean="0">
                <a:latin typeface="212 Baby Girl" pitchFamily="50" charset="0"/>
              </a:rPr>
              <a:t> mm, </a:t>
            </a:r>
            <a:r>
              <a:rPr lang="en-US" sz="2800" b="1" dirty="0" err="1" smtClean="0">
                <a:latin typeface="212 Baby Girl" pitchFamily="50" charset="0"/>
              </a:rPr>
              <a:t>dan</a:t>
            </a:r>
            <a:r>
              <a:rPr lang="en-US" sz="2800" b="1" dirty="0" smtClean="0">
                <a:latin typeface="212 Baby Girl" pitchFamily="50" charset="0"/>
              </a:rPr>
              <a:t> mm ( </a:t>
            </a:r>
            <a:r>
              <a:rPr lang="en-US" sz="2800" b="1" dirty="0" err="1" smtClean="0">
                <a:latin typeface="212 Baby Girl" pitchFamily="50" charset="0"/>
              </a:rPr>
              <a:t>mili</a:t>
            </a:r>
            <a:r>
              <a:rPr lang="en-US" sz="2800" b="1" dirty="0" smtClean="0">
                <a:latin typeface="212 Baby Girl" pitchFamily="50" charset="0"/>
              </a:rPr>
              <a:t> meter) </a:t>
            </a:r>
            <a:r>
              <a:rPr lang="en-US" sz="2800" b="1" dirty="0" err="1" smtClean="0">
                <a:latin typeface="212 Baby Girl" pitchFamily="50" charset="0"/>
              </a:rPr>
              <a:t>lebih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kecil</a:t>
            </a:r>
            <a:r>
              <a:rPr lang="en-US" sz="2800" b="1" dirty="0" smtClean="0">
                <a:latin typeface="212 Baby Girl" pitchFamily="50" charset="0"/>
              </a:rPr>
              <a:t> 	</a:t>
            </a:r>
            <a:r>
              <a:rPr lang="en-US" sz="2800" b="1" dirty="0" err="1" smtClean="0">
                <a:latin typeface="212 Baby Girl" pitchFamily="50" charset="0"/>
              </a:rPr>
              <a:t>dibandingkan</a:t>
            </a:r>
            <a:r>
              <a:rPr lang="en-US" sz="2800" b="1" dirty="0" smtClean="0">
                <a:latin typeface="212 Baby Girl" pitchFamily="50" charset="0"/>
              </a:rPr>
              <a:t> cm.</a:t>
            </a:r>
            <a:endParaRPr lang="en-US" sz="2800" b="1" dirty="0">
              <a:latin typeface="212 Baby Girl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584466"/>
            <a:ext cx="12496800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212 Baby Girl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d-ID" sz="3200" b="1" dirty="0" smtClean="0">
                <a:solidFill>
                  <a:srgbClr val="000000"/>
                </a:solidFill>
                <a:latin typeface="212 Baby Girl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 </a:t>
            </a:r>
            <a:r>
              <a:rPr lang="id-ID" sz="3200" b="1" dirty="0">
                <a:solidFill>
                  <a:srgbClr val="000000"/>
                </a:solidFill>
                <a:latin typeface="212 Baby Girl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 saja yang mempengaruhi  hasil dalam pengukuran?</a:t>
            </a:r>
            <a:endParaRPr lang="en-US" sz="2800" b="1" dirty="0">
              <a:effectLst/>
              <a:latin typeface="212 Baby Girl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211941"/>
            <a:ext cx="1181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212 Baby Girl" pitchFamily="50" charset="0"/>
              </a:rPr>
              <a:t>Jawaban</a:t>
            </a:r>
            <a:r>
              <a:rPr lang="en-US" sz="2800" b="1" dirty="0" smtClean="0">
                <a:latin typeface="212 Baby Girl" pitchFamily="50" charset="0"/>
              </a:rPr>
              <a:t> :</a:t>
            </a:r>
          </a:p>
          <a:p>
            <a:r>
              <a:rPr lang="en-US" sz="2800" b="1" dirty="0">
                <a:latin typeface="212 Baby Girl" pitchFamily="50" charset="0"/>
              </a:rPr>
              <a:t>	</a:t>
            </a:r>
            <a:r>
              <a:rPr lang="en-US" sz="2800" b="1" dirty="0" err="1" smtClean="0">
                <a:latin typeface="212 Baby Girl" pitchFamily="50" charset="0"/>
              </a:rPr>
              <a:t>Faktornya</a:t>
            </a:r>
            <a:r>
              <a:rPr lang="en-US" sz="2800" b="1" dirty="0" smtClean="0">
                <a:latin typeface="212 Baby Girl" pitchFamily="50" charset="0"/>
              </a:rPr>
              <a:t>, </a:t>
            </a:r>
            <a:r>
              <a:rPr lang="en-US" sz="2800" b="1" dirty="0" err="1" smtClean="0">
                <a:latin typeface="212 Baby Girl" pitchFamily="50" charset="0"/>
              </a:rPr>
              <a:t>karena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pengukuran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penggaris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tidak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terperinci</a:t>
            </a:r>
            <a:r>
              <a:rPr lang="en-US" sz="2800" b="1" dirty="0" smtClean="0">
                <a:latin typeface="212 Baby Girl" pitchFamily="50" charset="0"/>
              </a:rPr>
              <a:t>/ 	</a:t>
            </a:r>
            <a:r>
              <a:rPr lang="en-US" sz="2800" b="1" dirty="0" err="1" smtClean="0">
                <a:latin typeface="212 Baby Girl" pitchFamily="50" charset="0"/>
              </a:rPr>
              <a:t>mendetail</a:t>
            </a:r>
            <a:r>
              <a:rPr lang="en-US" sz="2800" b="1" dirty="0" smtClean="0">
                <a:latin typeface="212 Baby Girl" pitchFamily="50" charset="0"/>
              </a:rPr>
              <a:t>, </a:t>
            </a:r>
            <a:r>
              <a:rPr lang="en-US" sz="2800" b="1" dirty="0" err="1" smtClean="0">
                <a:latin typeface="212 Baby Girl" pitchFamily="50" charset="0"/>
              </a:rPr>
              <a:t>dibandingkan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jangka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sorong</a:t>
            </a:r>
            <a:r>
              <a:rPr lang="en-US" sz="2800" b="1" dirty="0" smtClean="0">
                <a:latin typeface="212 Baby Girl" pitchFamily="50" charset="0"/>
              </a:rPr>
              <a:t>.</a:t>
            </a:r>
            <a:endParaRPr lang="en-US" sz="2800" b="1" dirty="0">
              <a:latin typeface="212 Baby Girl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6720435"/>
            <a:ext cx="10820400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0000"/>
                </a:solidFill>
                <a:latin typeface="212 Baby Girl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id-ID" sz="3200" dirty="0" smtClean="0">
                <a:solidFill>
                  <a:srgbClr val="000000"/>
                </a:solidFill>
                <a:latin typeface="212 Baby Girl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Buatlah </a:t>
            </a:r>
            <a:r>
              <a:rPr lang="id-ID" sz="3200" dirty="0">
                <a:solidFill>
                  <a:srgbClr val="000000"/>
                </a:solidFill>
                <a:latin typeface="212 Baby Girl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kesimpulan dari hasil percobaan diatas!</a:t>
            </a:r>
            <a:endParaRPr lang="en-US" sz="2800" dirty="0">
              <a:effectLst/>
              <a:latin typeface="212 Baby Girl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736061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212 Baby Girl" pitchFamily="50" charset="0"/>
              </a:rPr>
              <a:t>Jawaban</a:t>
            </a:r>
            <a:r>
              <a:rPr lang="en-US" sz="2800" b="1" dirty="0" smtClean="0">
                <a:latin typeface="212 Baby Girl" pitchFamily="50" charset="0"/>
              </a:rPr>
              <a:t> :</a:t>
            </a:r>
          </a:p>
          <a:p>
            <a:r>
              <a:rPr lang="en-US" sz="2800" b="1" dirty="0">
                <a:latin typeface="212 Baby Girl" pitchFamily="50" charset="0"/>
              </a:rPr>
              <a:t>	</a:t>
            </a:r>
            <a:r>
              <a:rPr lang="en-US" sz="2800" b="1" dirty="0" err="1" smtClean="0">
                <a:latin typeface="212 Baby Girl" pitchFamily="50" charset="0"/>
              </a:rPr>
              <a:t>kesimpulannya</a:t>
            </a:r>
            <a:r>
              <a:rPr lang="en-US" sz="2800" b="1" dirty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setiap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alat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pengukur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memiliki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kelebihan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dan</a:t>
            </a:r>
            <a:r>
              <a:rPr lang="en-US" sz="2800" b="1" dirty="0" smtClean="0">
                <a:latin typeface="212 Baby Girl" pitchFamily="50" charset="0"/>
              </a:rPr>
              <a:t> 	</a:t>
            </a:r>
            <a:r>
              <a:rPr lang="en-US" sz="2800" b="1" dirty="0" err="1" smtClean="0">
                <a:latin typeface="212 Baby Girl" pitchFamily="50" charset="0"/>
              </a:rPr>
              <a:t>kekurangan</a:t>
            </a:r>
            <a:r>
              <a:rPr lang="en-US" sz="2800" b="1" dirty="0" smtClean="0">
                <a:latin typeface="212 Baby Girl" pitchFamily="50" charset="0"/>
              </a:rPr>
              <a:t> </a:t>
            </a:r>
            <a:r>
              <a:rPr lang="en-US" sz="2800" b="1" dirty="0" err="1" smtClean="0">
                <a:latin typeface="212 Baby Girl" pitchFamily="50" charset="0"/>
              </a:rPr>
              <a:t>masing-masing</a:t>
            </a:r>
            <a:endParaRPr lang="en-US" sz="2800" b="1" dirty="0">
              <a:latin typeface="212 Baby Girl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100875" y="6051042"/>
            <a:ext cx="4191000" cy="4235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CCA2A2"/>
          </a:solidFill>
        </p:spPr>
        <p:txBody>
          <a:bodyPr wrap="square" lIns="0" tIns="0" rIns="0" bIns="0" rtlCol="0"/>
          <a:lstStyle/>
          <a:p>
            <a:pPr algn="ctr"/>
            <a:endParaRPr b="1" dirty="0">
              <a:latin typeface="212 Baby Girl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697729" y="4305300"/>
            <a:ext cx="8892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212 Baby Girl" pitchFamily="50" charset="0"/>
              </a:rPr>
              <a:t>Sekian</a:t>
            </a:r>
            <a:r>
              <a:rPr lang="en-US" sz="7200" b="1" dirty="0" smtClean="0">
                <a:latin typeface="212 Baby Girl" pitchFamily="50" charset="0"/>
              </a:rPr>
              <a:t> </a:t>
            </a:r>
            <a:r>
              <a:rPr lang="en-US" sz="7200" b="1" dirty="0" err="1" smtClean="0">
                <a:latin typeface="212 Baby Girl" pitchFamily="50" charset="0"/>
              </a:rPr>
              <a:t>Terima</a:t>
            </a:r>
            <a:r>
              <a:rPr lang="en-US" sz="7200" b="1" dirty="0" smtClean="0">
                <a:latin typeface="212 Baby Girl" pitchFamily="50" charset="0"/>
              </a:rPr>
              <a:t> </a:t>
            </a:r>
            <a:r>
              <a:rPr lang="en-US" sz="7200" b="1" dirty="0" err="1" smtClean="0">
                <a:latin typeface="212 Baby Girl" pitchFamily="50" charset="0"/>
              </a:rPr>
              <a:t>Kasih</a:t>
            </a:r>
            <a:endParaRPr lang="en-US" sz="7200" b="1" dirty="0">
              <a:latin typeface="212 Baby Girl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1312" y="6134100"/>
            <a:ext cx="4718350" cy="4152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3295912" y="5814"/>
            <a:ext cx="4992088" cy="4604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186</Words>
  <Application>Microsoft Office PowerPoint</Application>
  <PresentationFormat>Custom</PresentationFormat>
  <Paragraphs>44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212 Baby Girl</vt:lpstr>
      <vt:lpstr>Arial</vt:lpstr>
      <vt:lpstr>BabyDoll</vt:lpstr>
      <vt:lpstr>Calibri</vt:lpstr>
      <vt:lpstr>TeXGyreTermes</vt:lpstr>
      <vt:lpstr>Times New Roman</vt:lpstr>
      <vt:lpstr>Trebuchet MS</vt:lpstr>
      <vt:lpstr>Office Theme</vt:lpstr>
      <vt:lpstr>Pengukuran  Besaran Fisika</vt:lpstr>
      <vt:lpstr>Tujuan</vt:lpstr>
      <vt:lpstr>B. Langkah-Langkah Percobaan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fisika</dc:title>
  <dc:creator>Claudia Kaiwai</dc:creator>
  <cp:keywords>DAEmVOUceUg,BAEaFzPfHdU</cp:keywords>
  <cp:lastModifiedBy>Christin Kaiwai</cp:lastModifiedBy>
  <cp:revision>23</cp:revision>
  <dcterms:created xsi:type="dcterms:W3CDTF">2021-08-08T12:37:14Z</dcterms:created>
  <dcterms:modified xsi:type="dcterms:W3CDTF">2021-08-08T22:41:35Z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2021-08-08T00:00:00Z</vt:filetime>
  </property>
  <property fmtid="{D5CDD505-2E9C-101B-9397-08002B2CF9AE}" pid="3" name="Creator">
    <vt:lpwstr>Canva</vt:lpwstr>
  </property>
  <property fmtid="{D5CDD505-2E9C-101B-9397-08002B2CF9AE}" pid="4" name="LastSaved">
    <vt:filetime>2021-08-08T00:00:00Z</vt:filetime>
  </property>
</Properties>
</file>